
<file path=[Content_Types].xml><?xml version="1.0" encoding="utf-8"?>
<Types xmlns="http://schemas.openxmlformats.org/package/2006/content-types">
  <Default Extension="jpg" ContentType="image/jp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</p:sldIdLst>
  <p:sldSz cx="7556500" cy="10693400"/>
  <p:notesSz cx="7556500" cy="106934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9341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7213" y="3314954"/>
            <a:ext cx="6428422" cy="22456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4427" y="5988304"/>
            <a:ext cx="5293994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8142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894867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8/27/2025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8/27/2025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8/27/2025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8142" y="427735"/>
            <a:ext cx="6806564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8142" y="2459482"/>
            <a:ext cx="6806564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71369" y="9944862"/>
            <a:ext cx="2420111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814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525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683"/>
            <a:ext cx="7556500" cy="1068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683"/>
            <a:ext cx="7556500" cy="1068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683"/>
            <a:ext cx="7556500" cy="1068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683"/>
            <a:ext cx="7556500" cy="1068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683"/>
            <a:ext cx="7556500" cy="1068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683"/>
            <a:ext cx="7556500" cy="1068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683"/>
            <a:ext cx="7556500" cy="1068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683"/>
            <a:ext cx="7556500" cy="1068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683"/>
            <a:ext cx="7556500" cy="1068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683"/>
            <a:ext cx="7556500" cy="1068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683"/>
            <a:ext cx="7556500" cy="1068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683"/>
            <a:ext cx="7556500" cy="1068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683"/>
            <a:ext cx="7556500" cy="1068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683"/>
            <a:ext cx="7556500" cy="1068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683"/>
            <a:ext cx="7556500" cy="1068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683"/>
            <a:ext cx="7556500" cy="1068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683"/>
            <a:ext cx="7556500" cy="1068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683"/>
            <a:ext cx="7556500" cy="1068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683"/>
            <a:ext cx="7556500" cy="1068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683"/>
            <a:ext cx="7556500" cy="1068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683"/>
            <a:ext cx="7556500" cy="1068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683"/>
            <a:ext cx="7556500" cy="1068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683"/>
            <a:ext cx="7556500" cy="1068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683"/>
            <a:ext cx="7556500" cy="1068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683"/>
            <a:ext cx="7556500" cy="1068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683"/>
            <a:ext cx="7556500" cy="1068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683"/>
            <a:ext cx="7556500" cy="1068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683"/>
            <a:ext cx="7556500" cy="1068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683"/>
            <a:ext cx="7556500" cy="1068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683"/>
            <a:ext cx="7556500" cy="1068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683"/>
            <a:ext cx="7556500" cy="1068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683"/>
            <a:ext cx="7556500" cy="1068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683"/>
            <a:ext cx="7556500" cy="1068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683"/>
            <a:ext cx="7556500" cy="1068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683"/>
            <a:ext cx="7556500" cy="1068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683"/>
            <a:ext cx="7556500" cy="1068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683"/>
            <a:ext cx="7556500" cy="1068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683"/>
            <a:ext cx="7556500" cy="1068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683"/>
            <a:ext cx="7556500" cy="1068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683"/>
            <a:ext cx="7556500" cy="1068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683"/>
            <a:ext cx="7556500" cy="1068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683"/>
            <a:ext cx="7556500" cy="1068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683"/>
            <a:ext cx="7556500" cy="1068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683"/>
            <a:ext cx="7556500" cy="1068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683"/>
            <a:ext cx="7556500" cy="1068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683"/>
            <a:ext cx="7556500" cy="1068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683"/>
            <a:ext cx="7556500" cy="1068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683"/>
            <a:ext cx="7556500" cy="1068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683"/>
            <a:ext cx="7556500" cy="1068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683"/>
            <a:ext cx="7556500" cy="1068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683"/>
            <a:ext cx="7556500" cy="1068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Microsoft Office PowerPoint</Application>
  <PresentationFormat>Benutzerdefiniert</PresentationFormat>
  <Paragraphs>0</Paragraphs>
  <Slides>51</Slides>
  <Notes>51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51</vt:i4>
      </vt:variant>
    </vt:vector>
  </HeadingPairs>
  <TitlesOfParts>
    <vt:vector size="53" baseType="lpstr">
      <vt:lpstr>Calibri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Online2PDF.com</dc:creator>
  <cp:lastModifiedBy>Online2PDF.com</cp:lastModifiedBy>
  <cp:revision>1</cp:revision>
  <dcterms:created xsi:type="dcterms:W3CDTF">2025-08-27T16:04:25Z</dcterms:created>
  <dcterms:modified xsi:type="dcterms:W3CDTF">2025-08-27T14:04:30Z</dcterms:modified>
</cp:coreProperties>
</file>