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79" r:id="rId8"/>
    <p:sldId id="261" r:id="rId9"/>
    <p:sldId id="273" r:id="rId10"/>
    <p:sldId id="280" r:id="rId11"/>
    <p:sldId id="281" r:id="rId12"/>
    <p:sldId id="282" r:id="rId13"/>
    <p:sldId id="262" r:id="rId14"/>
    <p:sldId id="286" r:id="rId15"/>
    <p:sldId id="263" r:id="rId16"/>
    <p:sldId id="264" r:id="rId17"/>
    <p:sldId id="265" r:id="rId18"/>
    <p:sldId id="266" r:id="rId19"/>
    <p:sldId id="275" r:id="rId20"/>
    <p:sldId id="276" r:id="rId21"/>
    <p:sldId id="267" r:id="rId22"/>
    <p:sldId id="283" r:id="rId23"/>
    <p:sldId id="268" r:id="rId24"/>
    <p:sldId id="269" r:id="rId25"/>
    <p:sldId id="270" r:id="rId26"/>
    <p:sldId id="277" r:id="rId27"/>
    <p:sldId id="278" r:id="rId28"/>
    <p:sldId id="271" r:id="rId29"/>
    <p:sldId id="272" r:id="rId30"/>
    <p:sldId id="284" r:id="rId3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2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upo" userId="b8e44f8894ca0f32" providerId="LiveId" clId="{4D2986F6-6CC5-4C84-AFDE-30DB2A3C935D}"/>
    <pc:docChg chg="modSld">
      <pc:chgData name="giovanni lupo" userId="b8e44f8894ca0f32" providerId="LiveId" clId="{4D2986F6-6CC5-4C84-AFDE-30DB2A3C935D}" dt="2025-06-02T18:12:54.527" v="31" actId="164"/>
      <pc:docMkLst>
        <pc:docMk/>
      </pc:docMkLst>
      <pc:sldChg chg="addSp modSp mod">
        <pc:chgData name="giovanni lupo" userId="b8e44f8894ca0f32" providerId="LiveId" clId="{4D2986F6-6CC5-4C84-AFDE-30DB2A3C935D}" dt="2025-06-02T18:06:37.239" v="2" actId="14100"/>
        <pc:sldMkLst>
          <pc:docMk/>
          <pc:sldMk cId="2787470791" sldId="256"/>
        </pc:sldMkLst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5" creationId="{0C093078-E8B4-C820-5912-ADFBED5FA606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7" creationId="{8417515B-AB88-141C-C669-1ECC2FCAA23C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9" creationId="{BFBE1502-60AB-6A71-E2C6-CCA2800FB8D9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11" creationId="{9528CCF2-F432-31F3-72F8-FBAF661AB95B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14" creationId="{CDA1C65E-4B22-71CC-4427-53C6F0AC0C8E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17" creationId="{69ACDC2A-E82A-405F-DABD-779F71D5F967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18" creationId="{00DFACAD-04F7-6079-870C-718F9E89F991}"/>
          </ac:spMkLst>
        </pc:spChg>
        <pc:spChg chg="mod">
          <ac:chgData name="giovanni lupo" userId="b8e44f8894ca0f32" providerId="LiveId" clId="{4D2986F6-6CC5-4C84-AFDE-30DB2A3C935D}" dt="2025-06-02T18:06:30.734" v="1" actId="164"/>
          <ac:spMkLst>
            <pc:docMk/>
            <pc:sldMk cId="2787470791" sldId="256"/>
            <ac:spMk id="21" creationId="{48B2028F-3E07-AF67-965C-6C8EA54939DD}"/>
          </ac:spMkLst>
        </pc:spChg>
        <pc:grpChg chg="mod">
          <ac:chgData name="giovanni lupo" userId="b8e44f8894ca0f32" providerId="LiveId" clId="{4D2986F6-6CC5-4C84-AFDE-30DB2A3C935D}" dt="2025-06-02T18:06:37.239" v="2" actId="14100"/>
          <ac:grpSpMkLst>
            <pc:docMk/>
            <pc:sldMk cId="2787470791" sldId="256"/>
            <ac:grpSpMk id="4" creationId="{E314389C-4F2D-1A8C-5693-1CA82FA4CB00}"/>
          </ac:grpSpMkLst>
        </pc:grpChg>
        <pc:picChg chg="mod">
          <ac:chgData name="giovanni lupo" userId="b8e44f8894ca0f32" providerId="LiveId" clId="{4D2986F6-6CC5-4C84-AFDE-30DB2A3C935D}" dt="2025-06-02T18:06:30.734" v="1" actId="164"/>
          <ac:picMkLst>
            <pc:docMk/>
            <pc:sldMk cId="2787470791" sldId="256"/>
            <ac:picMk id="3" creationId="{52A45035-0838-3741-FF88-0A50BEEBAE5A}"/>
          </ac:picMkLst>
        </pc:picChg>
        <pc:picChg chg="mod">
          <ac:chgData name="giovanni lupo" userId="b8e44f8894ca0f32" providerId="LiveId" clId="{4D2986F6-6CC5-4C84-AFDE-30DB2A3C935D}" dt="2025-06-02T18:06:30.734" v="1" actId="164"/>
          <ac:picMkLst>
            <pc:docMk/>
            <pc:sldMk cId="2787470791" sldId="256"/>
            <ac:picMk id="16" creationId="{C4FE20ED-1600-177C-370F-BD10892962B6}"/>
          </ac:picMkLst>
        </pc:picChg>
      </pc:sldChg>
      <pc:sldChg chg="addSp modSp">
        <pc:chgData name="giovanni lupo" userId="b8e44f8894ca0f32" providerId="LiveId" clId="{4D2986F6-6CC5-4C84-AFDE-30DB2A3C935D}" dt="2025-06-02T18:07:01.798" v="3" actId="164"/>
        <pc:sldMkLst>
          <pc:docMk/>
          <pc:sldMk cId="12669250" sldId="257"/>
        </pc:sldMkLst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2" creationId="{ED3D3185-151B-BF23-D406-3F2B634C4DD7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5" creationId="{9D3E6A68-23E2-9D17-533A-324D9ED492D9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7" creationId="{0C28BBFF-82E7-20DA-D9D1-6A9087845404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9" creationId="{A2EC6D06-2773-4BB3-545E-656BF677ACE8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10" creationId="{7FCA80AE-68F3-4F25-966C-CE9F57C4D0A7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13" creationId="{9AF2D36F-6198-8554-8BCD-9B1D21528CF4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17" creationId="{160140F4-AEEC-7CF1-5321-6935ABC50F8C}"/>
          </ac:spMkLst>
        </pc:spChg>
        <pc:spChg chg="mod">
          <ac:chgData name="giovanni lupo" userId="b8e44f8894ca0f32" providerId="LiveId" clId="{4D2986F6-6CC5-4C84-AFDE-30DB2A3C935D}" dt="2025-06-02T18:07:01.798" v="3" actId="164"/>
          <ac:spMkLst>
            <pc:docMk/>
            <pc:sldMk cId="12669250" sldId="257"/>
            <ac:spMk id="21" creationId="{C8ACAF26-CE8C-E86A-1487-2F7440885BCF}"/>
          </ac:spMkLst>
        </pc:spChg>
        <pc:picChg chg="mod">
          <ac:chgData name="giovanni lupo" userId="b8e44f8894ca0f32" providerId="LiveId" clId="{4D2986F6-6CC5-4C84-AFDE-30DB2A3C935D}" dt="2025-06-02T18:07:01.798" v="3" actId="164"/>
          <ac:picMkLst>
            <pc:docMk/>
            <pc:sldMk cId="12669250" sldId="257"/>
            <ac:picMk id="3" creationId="{AF194B07-AC82-68B8-F2F0-E3C8E5912C73}"/>
          </ac:picMkLst>
        </pc:picChg>
        <pc:picChg chg="mod">
          <ac:chgData name="giovanni lupo" userId="b8e44f8894ca0f32" providerId="LiveId" clId="{4D2986F6-6CC5-4C84-AFDE-30DB2A3C935D}" dt="2025-06-02T18:07:01.798" v="3" actId="164"/>
          <ac:picMkLst>
            <pc:docMk/>
            <pc:sldMk cId="12669250" sldId="257"/>
            <ac:picMk id="4" creationId="{35FC51C4-336B-2742-7670-EB1995CCAEF7}"/>
          </ac:picMkLst>
        </pc:picChg>
      </pc:sldChg>
      <pc:sldChg chg="addSp modSp">
        <pc:chgData name="giovanni lupo" userId="b8e44f8894ca0f32" providerId="LiveId" clId="{4D2986F6-6CC5-4C84-AFDE-30DB2A3C935D}" dt="2025-06-02T18:07:17.134" v="4" actId="164"/>
        <pc:sldMkLst>
          <pc:docMk/>
          <pc:sldMk cId="2938559388" sldId="258"/>
        </pc:sldMkLst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6" creationId="{E4E57EB2-EFE5-9D8C-31C1-1956AD08EE3D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15" creationId="{8C9FCE06-047C-7F37-99BF-3EFFC5E235A4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16" creationId="{E27B8F95-173A-8D0F-29C0-713F1AF8DE91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17" creationId="{72477E66-0C63-0222-4D98-73C17984D97B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18" creationId="{B176AA6A-2471-6794-5701-9F949395FCC7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19" creationId="{47E5570D-9CC7-30DA-0B6B-7BAC76AFF2AF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20" creationId="{D67AAA54-3391-DC63-F695-B0D13AB228FD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25" creationId="{0E4FF813-B791-8381-AD1D-0A8302CD8E82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26" creationId="{0C11319F-A497-6CAF-3F2B-28B2C6EB9169}"/>
          </ac:spMkLst>
        </pc:spChg>
        <pc:spChg chg="mod">
          <ac:chgData name="giovanni lupo" userId="b8e44f8894ca0f32" providerId="LiveId" clId="{4D2986F6-6CC5-4C84-AFDE-30DB2A3C935D}" dt="2025-06-02T18:07:17.134" v="4" actId="164"/>
          <ac:spMkLst>
            <pc:docMk/>
            <pc:sldMk cId="2938559388" sldId="258"/>
            <ac:spMk id="30" creationId="{F14CAD1E-85D6-035A-8799-2301E2977BE9}"/>
          </ac:spMkLst>
        </pc:spChg>
      </pc:sldChg>
      <pc:sldChg chg="addSp modSp">
        <pc:chgData name="giovanni lupo" userId="b8e44f8894ca0f32" providerId="LiveId" clId="{4D2986F6-6CC5-4C84-AFDE-30DB2A3C935D}" dt="2025-06-02T18:07:34.727" v="5" actId="164"/>
        <pc:sldMkLst>
          <pc:docMk/>
          <pc:sldMk cId="3130472545" sldId="259"/>
        </pc:sldMkLst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5" creationId="{B5899A8B-1BF2-584E-A1DD-9630A28259C7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12" creationId="{ED373D25-D4AC-D54F-BC14-FB2A5D66381F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1" creationId="{34119EDA-A929-7048-26A7-E05A789CFCE3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3" creationId="{BC66F6AF-0627-7F44-EE5E-1150D6A2F50D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4" creationId="{288B1A3C-EB62-7B56-482D-8ABA167F3F09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5" creationId="{2745F6B0-2A13-644D-FE67-75925C876772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7" creationId="{9DDB1D1B-5140-38AF-93F1-25B58E8407AF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28" creationId="{89A01BE9-4EAC-510C-801F-EF92985D1A40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31" creationId="{29F6FBF8-F79B-2305-BCD0-CFD974329B58}"/>
          </ac:spMkLst>
        </pc:spChg>
        <pc:spChg chg="mod">
          <ac:chgData name="giovanni lupo" userId="b8e44f8894ca0f32" providerId="LiveId" clId="{4D2986F6-6CC5-4C84-AFDE-30DB2A3C935D}" dt="2025-06-02T18:07:34.727" v="5" actId="164"/>
          <ac:spMkLst>
            <pc:docMk/>
            <pc:sldMk cId="3130472545" sldId="259"/>
            <ac:spMk id="32" creationId="{67DDB44B-8C77-0DFF-D672-57ECC26646E5}"/>
          </ac:spMkLst>
        </pc:spChg>
      </pc:sldChg>
      <pc:sldChg chg="addSp modSp">
        <pc:chgData name="giovanni lupo" userId="b8e44f8894ca0f32" providerId="LiveId" clId="{4D2986F6-6CC5-4C84-AFDE-30DB2A3C935D}" dt="2025-06-02T18:07:45.263" v="6" actId="164"/>
        <pc:sldMkLst>
          <pc:docMk/>
          <pc:sldMk cId="2480281429" sldId="260"/>
        </pc:sldMkLst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4" creationId="{C96D29BD-9A15-9E55-67F0-85BC4D6DD000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6" creationId="{69149247-4854-EB4A-5349-B4B6FA57871B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9" creationId="{25585595-6D85-8878-56CB-264D016C5405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17" creationId="{A9C2DE72-DBD5-0046-846C-7AF729FF83A7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18" creationId="{9BC383B7-2444-A3DF-916C-395748021A6E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19" creationId="{E8C166BB-A27C-E6F0-AC14-109BD2D385FC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20" creationId="{2F3158D7-6D76-47E4-DBFA-51967DCB6A2A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21" creationId="{C6CF6C83-9103-C598-4C9E-D2040866A24E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22" creationId="{BCF32875-BDAF-AB9E-DA69-F17571436341}"/>
          </ac:spMkLst>
        </pc:spChg>
        <pc:spChg chg="mod">
          <ac:chgData name="giovanni lupo" userId="b8e44f8894ca0f32" providerId="LiveId" clId="{4D2986F6-6CC5-4C84-AFDE-30DB2A3C935D}" dt="2025-06-02T18:07:45.263" v="6" actId="164"/>
          <ac:spMkLst>
            <pc:docMk/>
            <pc:sldMk cId="2480281429" sldId="260"/>
            <ac:spMk id="24" creationId="{114B3D4C-7134-8401-754F-94F7F3C1A20D}"/>
          </ac:spMkLst>
        </pc:spChg>
      </pc:sldChg>
      <pc:sldChg chg="addSp modSp">
        <pc:chgData name="giovanni lupo" userId="b8e44f8894ca0f32" providerId="LiveId" clId="{4D2986F6-6CC5-4C84-AFDE-30DB2A3C935D}" dt="2025-06-02T18:08:14.167" v="8" actId="164"/>
        <pc:sldMkLst>
          <pc:docMk/>
          <pc:sldMk cId="1727757739" sldId="261"/>
        </pc:sldMkLst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3" creationId="{282E2753-6188-8374-76F7-472FFA5CF577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5" creationId="{DE898A0D-BB33-B5D4-6E29-7E5F33232F3D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6" creationId="{6FDBD91E-ADCC-AFB5-F9BB-EE17A5B74B78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7" creationId="{35CA4651-083B-0E7A-4353-7E6EE1B0996A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8" creationId="{F2DD5B92-0857-1BA7-7658-2D920DC09214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9" creationId="{E5CDBCF5-6965-4D0B-F7C8-460544238120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10" creationId="{8BE431A3-ED0F-1A76-263C-0545555B0FF6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11" creationId="{89118360-4495-DF77-92A9-831E4A2ED683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13" creationId="{F3060037-E952-5169-09B8-83AFB234D4BE}"/>
          </ac:spMkLst>
        </pc:spChg>
        <pc:spChg chg="mod">
          <ac:chgData name="giovanni lupo" userId="b8e44f8894ca0f32" providerId="LiveId" clId="{4D2986F6-6CC5-4C84-AFDE-30DB2A3C935D}" dt="2025-06-02T18:08:14.167" v="8" actId="164"/>
          <ac:spMkLst>
            <pc:docMk/>
            <pc:sldMk cId="1727757739" sldId="261"/>
            <ac:spMk id="34" creationId="{C0A103C9-C1B9-A05C-0523-313243F829DA}"/>
          </ac:spMkLst>
        </pc:spChg>
      </pc:sldChg>
      <pc:sldChg chg="addSp modSp">
        <pc:chgData name="giovanni lupo" userId="b8e44f8894ca0f32" providerId="LiveId" clId="{4D2986F6-6CC5-4C84-AFDE-30DB2A3C935D}" dt="2025-06-02T18:09:13.927" v="12" actId="164"/>
        <pc:sldMkLst>
          <pc:docMk/>
          <pc:sldMk cId="2157168133" sldId="262"/>
        </pc:sldMkLst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3" creationId="{DBA0169B-CCAE-046D-B0F7-04AAC2348CEA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4" creationId="{A0B99B71-C764-F2B3-FC3B-C6A7D4832E56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9" creationId="{36010F1A-87D3-741E-292E-EB25C9892256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0" creationId="{FAFFF774-2FF3-68B3-5478-0202A2CEA314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2" creationId="{42E75CB6-21CD-993D-069F-F670B5683393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3" creationId="{D2D15472-13AB-F3BE-9F05-F1FC12DEB64C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4" creationId="{35C720F8-7EC7-9107-A093-C1100AA32216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5" creationId="{BB9A7CC1-CF9C-8C7A-CBD0-5880B53C4AF7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6" creationId="{17E79773-7C5F-8623-652A-D0EFCED533BA}"/>
          </ac:spMkLst>
        </pc:spChg>
        <pc:spChg chg="mod">
          <ac:chgData name="giovanni lupo" userId="b8e44f8894ca0f32" providerId="LiveId" clId="{4D2986F6-6CC5-4C84-AFDE-30DB2A3C935D}" dt="2025-06-02T18:09:13.927" v="12" actId="164"/>
          <ac:spMkLst>
            <pc:docMk/>
            <pc:sldMk cId="2157168133" sldId="262"/>
            <ac:spMk id="18" creationId="{6AA96D8E-3D08-5BE0-2417-7E96FC67C87F}"/>
          </ac:spMkLst>
        </pc:spChg>
      </pc:sldChg>
      <pc:sldChg chg="addSp modSp">
        <pc:chgData name="giovanni lupo" userId="b8e44f8894ca0f32" providerId="LiveId" clId="{4D2986F6-6CC5-4C84-AFDE-30DB2A3C935D}" dt="2025-06-02T18:09:29.823" v="13" actId="164"/>
        <pc:sldMkLst>
          <pc:docMk/>
          <pc:sldMk cId="3991341255" sldId="263"/>
        </pc:sldMkLst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3" creationId="{D38749A5-D2E9-9347-E58F-EF8E320E9353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4" creationId="{22F5D28E-5408-D892-8C4F-CEA6446743BD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17" creationId="{25A61611-849E-909A-F46E-BC859DA1FAC1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22" creationId="{3A8F7DB3-5916-9782-1512-9EF65A85AD4D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23" creationId="{E6A9723F-CC24-55CF-F011-9DB4A28DD8B7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28" creationId="{DD08DD17-047C-74FE-3D3F-EFEE310EE389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31" creationId="{E7B842DC-EF13-89F1-30AA-1A7B8A171EFF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33" creationId="{695638BC-A43A-BFB3-BC1E-C2AFB7168F65}"/>
          </ac:spMkLst>
        </pc:spChg>
        <pc:spChg chg="mod">
          <ac:chgData name="giovanni lupo" userId="b8e44f8894ca0f32" providerId="LiveId" clId="{4D2986F6-6CC5-4C84-AFDE-30DB2A3C935D}" dt="2025-06-02T18:09:29.823" v="13" actId="164"/>
          <ac:spMkLst>
            <pc:docMk/>
            <pc:sldMk cId="3991341255" sldId="263"/>
            <ac:spMk id="34" creationId="{DC186E0A-7249-3FD5-85B8-EE6F71214DD7}"/>
          </ac:spMkLst>
        </pc:spChg>
      </pc:sldChg>
      <pc:sldChg chg="addSp modSp">
        <pc:chgData name="giovanni lupo" userId="b8e44f8894ca0f32" providerId="LiveId" clId="{4D2986F6-6CC5-4C84-AFDE-30DB2A3C935D}" dt="2025-06-02T18:09:41.248" v="14" actId="164"/>
        <pc:sldMkLst>
          <pc:docMk/>
          <pc:sldMk cId="150980863" sldId="264"/>
        </pc:sldMkLst>
        <pc:spChg chg="mod">
          <ac:chgData name="giovanni lupo" userId="b8e44f8894ca0f32" providerId="LiveId" clId="{4D2986F6-6CC5-4C84-AFDE-30DB2A3C935D}" dt="2025-06-02T18:09:41.248" v="14" actId="164"/>
          <ac:spMkLst>
            <pc:docMk/>
            <pc:sldMk cId="150980863" sldId="264"/>
            <ac:spMk id="3" creationId="{F0E25D3F-FF17-B733-B147-6008AFD89A73}"/>
          </ac:spMkLst>
        </pc:spChg>
        <pc:spChg chg="mod">
          <ac:chgData name="giovanni lupo" userId="b8e44f8894ca0f32" providerId="LiveId" clId="{4D2986F6-6CC5-4C84-AFDE-30DB2A3C935D}" dt="2025-06-02T18:09:41.248" v="14" actId="164"/>
          <ac:spMkLst>
            <pc:docMk/>
            <pc:sldMk cId="150980863" sldId="264"/>
            <ac:spMk id="13" creationId="{948C591A-4C49-1C6A-57B7-23B91B40CA94}"/>
          </ac:spMkLst>
        </pc:spChg>
        <pc:spChg chg="mod">
          <ac:chgData name="giovanni lupo" userId="b8e44f8894ca0f32" providerId="LiveId" clId="{4D2986F6-6CC5-4C84-AFDE-30DB2A3C935D}" dt="2025-06-02T18:09:41.248" v="14" actId="164"/>
          <ac:spMkLst>
            <pc:docMk/>
            <pc:sldMk cId="150980863" sldId="264"/>
            <ac:spMk id="14" creationId="{1D349564-1C8F-CDE9-E9E8-8FB532975FF4}"/>
          </ac:spMkLst>
        </pc:spChg>
        <pc:spChg chg="mod">
          <ac:chgData name="giovanni lupo" userId="b8e44f8894ca0f32" providerId="LiveId" clId="{4D2986F6-6CC5-4C84-AFDE-30DB2A3C935D}" dt="2025-06-02T18:09:41.248" v="14" actId="164"/>
          <ac:spMkLst>
            <pc:docMk/>
            <pc:sldMk cId="150980863" sldId="264"/>
            <ac:spMk id="41" creationId="{87DCB83D-CFC5-0547-D1DE-E37B280968C3}"/>
          </ac:spMkLst>
        </pc:spChg>
        <pc:spChg chg="mod">
          <ac:chgData name="giovanni lupo" userId="b8e44f8894ca0f32" providerId="LiveId" clId="{4D2986F6-6CC5-4C84-AFDE-30DB2A3C935D}" dt="2025-06-02T18:09:41.248" v="14" actId="164"/>
          <ac:spMkLst>
            <pc:docMk/>
            <pc:sldMk cId="150980863" sldId="264"/>
            <ac:spMk id="44" creationId="{4548F461-F3CB-DB5E-352F-969023D7D7AE}"/>
          </ac:spMkLst>
        </pc:spChg>
        <pc:picChg chg="mod">
          <ac:chgData name="giovanni lupo" userId="b8e44f8894ca0f32" providerId="LiveId" clId="{4D2986F6-6CC5-4C84-AFDE-30DB2A3C935D}" dt="2025-06-02T18:09:41.248" v="14" actId="164"/>
          <ac:picMkLst>
            <pc:docMk/>
            <pc:sldMk cId="150980863" sldId="264"/>
            <ac:picMk id="17" creationId="{C4609C7E-CA4D-9A36-D76A-24E845C67650}"/>
          </ac:picMkLst>
        </pc:picChg>
        <pc:picChg chg="mod">
          <ac:chgData name="giovanni lupo" userId="b8e44f8894ca0f32" providerId="LiveId" clId="{4D2986F6-6CC5-4C84-AFDE-30DB2A3C935D}" dt="2025-06-02T18:09:41.248" v="14" actId="164"/>
          <ac:picMkLst>
            <pc:docMk/>
            <pc:sldMk cId="150980863" sldId="264"/>
            <ac:picMk id="26" creationId="{F1F2126D-923F-56A3-DD6D-947D947A10AA}"/>
          </ac:picMkLst>
        </pc:picChg>
        <pc:picChg chg="mod">
          <ac:chgData name="giovanni lupo" userId="b8e44f8894ca0f32" providerId="LiveId" clId="{4D2986F6-6CC5-4C84-AFDE-30DB2A3C935D}" dt="2025-06-02T18:09:41.248" v="14" actId="164"/>
          <ac:picMkLst>
            <pc:docMk/>
            <pc:sldMk cId="150980863" sldId="264"/>
            <ac:picMk id="39" creationId="{2A523DE3-02D9-21FC-0489-88BCF21820B5}"/>
          </ac:picMkLst>
        </pc:picChg>
        <pc:picChg chg="mod">
          <ac:chgData name="giovanni lupo" userId="b8e44f8894ca0f32" providerId="LiveId" clId="{4D2986F6-6CC5-4C84-AFDE-30DB2A3C935D}" dt="2025-06-02T18:09:41.248" v="14" actId="164"/>
          <ac:picMkLst>
            <pc:docMk/>
            <pc:sldMk cId="150980863" sldId="264"/>
            <ac:picMk id="42" creationId="{8A04CD2D-1783-CAB4-CC36-0F77C5768B7C}"/>
          </ac:picMkLst>
        </pc:picChg>
        <pc:picChg chg="mod">
          <ac:chgData name="giovanni lupo" userId="b8e44f8894ca0f32" providerId="LiveId" clId="{4D2986F6-6CC5-4C84-AFDE-30DB2A3C935D}" dt="2025-06-02T18:09:41.248" v="14" actId="164"/>
          <ac:picMkLst>
            <pc:docMk/>
            <pc:sldMk cId="150980863" sldId="264"/>
            <ac:picMk id="47" creationId="{09B6DB95-57B3-950D-3F89-127C13FEFC09}"/>
          </ac:picMkLst>
        </pc:picChg>
      </pc:sldChg>
      <pc:sldChg chg="addSp modSp">
        <pc:chgData name="giovanni lupo" userId="b8e44f8894ca0f32" providerId="LiveId" clId="{4D2986F6-6CC5-4C84-AFDE-30DB2A3C935D}" dt="2025-06-02T18:09:54.287" v="15" actId="164"/>
        <pc:sldMkLst>
          <pc:docMk/>
          <pc:sldMk cId="3510060691" sldId="265"/>
        </pc:sldMkLst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4" creationId="{34757E84-9756-819F-7B92-F928CFE8945A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5" creationId="{9CC19A14-C2D9-6E83-CFCA-5986032C2F95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6" creationId="{143667F9-EDB9-09BF-FD96-09EB1F821DD3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7" creationId="{33EDBF9E-3909-6595-4715-0C7CD7DCAFF1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10" creationId="{7E3D3069-712F-934E-4C50-871602FD9965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13" creationId="{F84080B9-C349-9FE8-3D52-45AD5D9D3F67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15" creationId="{D7B55241-F1ED-1328-0F47-5DD93DDB0B30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16" creationId="{688CC3DA-5955-9A68-A4BA-B4B0D9894FB8}"/>
          </ac:spMkLst>
        </pc:spChg>
        <pc:spChg chg="mod">
          <ac:chgData name="giovanni lupo" userId="b8e44f8894ca0f32" providerId="LiveId" clId="{4D2986F6-6CC5-4C84-AFDE-30DB2A3C935D}" dt="2025-06-02T18:09:54.287" v="15" actId="164"/>
          <ac:spMkLst>
            <pc:docMk/>
            <pc:sldMk cId="3510060691" sldId="265"/>
            <ac:spMk id="18" creationId="{326C9C2A-ACFC-2A37-BA0B-B98890B98EAF}"/>
          </ac:spMkLst>
        </pc:spChg>
      </pc:sldChg>
      <pc:sldChg chg="addSp modSp">
        <pc:chgData name="giovanni lupo" userId="b8e44f8894ca0f32" providerId="LiveId" clId="{4D2986F6-6CC5-4C84-AFDE-30DB2A3C935D}" dt="2025-06-02T18:10:21.814" v="18" actId="164"/>
        <pc:sldMkLst>
          <pc:docMk/>
          <pc:sldMk cId="1805017472" sldId="266"/>
        </pc:sldMkLst>
        <pc:spChg chg="mod">
          <ac:chgData name="giovanni lupo" userId="b8e44f8894ca0f32" providerId="LiveId" clId="{4D2986F6-6CC5-4C84-AFDE-30DB2A3C935D}" dt="2025-06-02T18:10:10.851" v="17" actId="1076"/>
          <ac:spMkLst>
            <pc:docMk/>
            <pc:sldMk cId="1805017472" sldId="266"/>
            <ac:spMk id="2" creationId="{65AFA0CF-F04D-326C-62A2-E5F7EFBFEAF6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3" creationId="{9F5E26C0-A09A-EB94-17DA-9BDD4C822276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4" creationId="{3800A220-40E3-D135-484A-089D1907275D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8" creationId="{E4ECF52B-B10A-952E-24EC-EE5E5C1E93D6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12" creationId="{CB85D48E-744B-C4E5-7094-F1B23A475E08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14" creationId="{31037F82-9B9C-E8F7-A493-E044F64DA360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17" creationId="{8EC60188-6A42-B62D-2BEB-973FB66E1922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18" creationId="{A3862610-F278-128E-911A-B0CC8F00E217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20" creationId="{41627AFA-7109-B926-8D15-5F4F24CDA2F9}"/>
          </ac:spMkLst>
        </pc:spChg>
        <pc:spChg chg="mod">
          <ac:chgData name="giovanni lupo" userId="b8e44f8894ca0f32" providerId="LiveId" clId="{4D2986F6-6CC5-4C84-AFDE-30DB2A3C935D}" dt="2025-06-02T18:10:21.814" v="18" actId="164"/>
          <ac:spMkLst>
            <pc:docMk/>
            <pc:sldMk cId="1805017472" sldId="266"/>
            <ac:spMk id="21" creationId="{743FB261-CA33-724E-7C59-A00535E70A73}"/>
          </ac:spMkLst>
        </pc:spChg>
      </pc:sldChg>
      <pc:sldChg chg="addSp modSp">
        <pc:chgData name="giovanni lupo" userId="b8e44f8894ca0f32" providerId="LiveId" clId="{4D2986F6-6CC5-4C84-AFDE-30DB2A3C935D}" dt="2025-06-02T18:11:09.384" v="22" actId="164"/>
        <pc:sldMkLst>
          <pc:docMk/>
          <pc:sldMk cId="3491670485" sldId="267"/>
        </pc:sldMkLst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6" creationId="{BFAC3A83-BF6C-16F3-2F97-49163949AFE0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7" creationId="{A4DD129E-74E7-F705-4735-6502FF880388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10" creationId="{34C7C6B9-AD49-F857-DCD2-4C60C94C1666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14" creationId="{F01F4E7E-8BD1-4C84-123A-798D31D3EEBB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15" creationId="{A358D005-FDBE-184A-FF3D-F774DB26B64A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16" creationId="{F1C9E740-E63F-D414-1A9E-F60D5FBFA7BF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19" creationId="{61114755-6DB4-CA24-24A4-E00F401178A3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24" creationId="{B19F3A8E-7DA3-E91C-675A-5B0193724E5B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28" creationId="{98BD87BF-EDF4-4978-03C9-08E5D97F7E90}"/>
          </ac:spMkLst>
        </pc:spChg>
        <pc:spChg chg="mod">
          <ac:chgData name="giovanni lupo" userId="b8e44f8894ca0f32" providerId="LiveId" clId="{4D2986F6-6CC5-4C84-AFDE-30DB2A3C935D}" dt="2025-06-02T18:11:09.384" v="22" actId="164"/>
          <ac:spMkLst>
            <pc:docMk/>
            <pc:sldMk cId="3491670485" sldId="267"/>
            <ac:spMk id="31" creationId="{F7F146F2-1E8B-6A79-4FD3-54F11A7B897B}"/>
          </ac:spMkLst>
        </pc:spChg>
      </pc:sldChg>
      <pc:sldChg chg="addSp modSp">
        <pc:chgData name="giovanni lupo" userId="b8e44f8894ca0f32" providerId="LiveId" clId="{4D2986F6-6CC5-4C84-AFDE-30DB2A3C935D}" dt="2025-06-02T18:11:32.655" v="24" actId="164"/>
        <pc:sldMkLst>
          <pc:docMk/>
          <pc:sldMk cId="89207315" sldId="268"/>
        </pc:sldMkLst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3" creationId="{85CDF1B0-A011-68BA-B8E3-7569EF15E924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27" creationId="{28428EBB-FDFD-C4FB-7F0F-D184FD9F194B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28" creationId="{DF5CE731-E33F-7DB2-FDC7-2ED3ABB2F00F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29" creationId="{7F360340-9EC8-5970-837F-5BCF0F42F54D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30" creationId="{8C63E2E7-B050-FA33-4C4A-D8810A063390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37" creationId="{E94C4228-4B66-A442-38A5-D24CA5A2881F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41" creationId="{58004299-3372-6253-C698-7D4A09839A78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42" creationId="{E0CC7C75-2CDB-1D29-43E2-9270101C44FF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43" creationId="{F7326D4A-4771-C849-844E-6C115A4CB4DE}"/>
          </ac:spMkLst>
        </pc:spChg>
        <pc:spChg chg="mod">
          <ac:chgData name="giovanni lupo" userId="b8e44f8894ca0f32" providerId="LiveId" clId="{4D2986F6-6CC5-4C84-AFDE-30DB2A3C935D}" dt="2025-06-02T18:11:32.655" v="24" actId="164"/>
          <ac:spMkLst>
            <pc:docMk/>
            <pc:sldMk cId="89207315" sldId="268"/>
            <ac:spMk id="44" creationId="{C8A93EC5-2679-30CE-1147-CE0B528248BA}"/>
          </ac:spMkLst>
        </pc:spChg>
      </pc:sldChg>
      <pc:sldChg chg="addSp modSp">
        <pc:chgData name="giovanni lupo" userId="b8e44f8894ca0f32" providerId="LiveId" clId="{4D2986F6-6CC5-4C84-AFDE-30DB2A3C935D}" dt="2025-06-02T18:11:43.679" v="25" actId="164"/>
        <pc:sldMkLst>
          <pc:docMk/>
          <pc:sldMk cId="215549904" sldId="269"/>
        </pc:sldMkLst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2" creationId="{E3C46D21-EDAE-83FF-3BF6-2F4783F983E7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3" creationId="{6B42D057-4C29-2B3C-3A7E-9D994D9D2961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4" creationId="{9A45FA03-CA98-CEAE-E882-5820C7DE1722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6" creationId="{AA486F22-C0F5-6703-D5B0-7E0F057D38C8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7" creationId="{437F1E45-65BA-52F1-15D4-DB37BACB45D4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10" creationId="{08AFB9C8-C6A8-89DB-2C12-FFAEC94C4837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14" creationId="{7D76D5DB-CC26-4A8C-81E5-810E562AD81A}"/>
          </ac:spMkLst>
        </pc:spChg>
        <pc:spChg chg="mod">
          <ac:chgData name="giovanni lupo" userId="b8e44f8894ca0f32" providerId="LiveId" clId="{4D2986F6-6CC5-4C84-AFDE-30DB2A3C935D}" dt="2025-06-02T18:11:43.679" v="25" actId="164"/>
          <ac:spMkLst>
            <pc:docMk/>
            <pc:sldMk cId="215549904" sldId="269"/>
            <ac:spMk id="25" creationId="{5565E813-EC61-7FD6-0D9B-F3E1D7A10D92}"/>
          </ac:spMkLst>
        </pc:spChg>
        <pc:picChg chg="mod">
          <ac:chgData name="giovanni lupo" userId="b8e44f8894ca0f32" providerId="LiveId" clId="{4D2986F6-6CC5-4C84-AFDE-30DB2A3C935D}" dt="2025-06-02T18:11:43.679" v="25" actId="164"/>
          <ac:picMkLst>
            <pc:docMk/>
            <pc:sldMk cId="215549904" sldId="269"/>
            <ac:picMk id="12" creationId="{DE83A05B-0DF5-A7E4-D66B-68716C978287}"/>
          </ac:picMkLst>
        </pc:picChg>
        <pc:picChg chg="mod">
          <ac:chgData name="giovanni lupo" userId="b8e44f8894ca0f32" providerId="LiveId" clId="{4D2986F6-6CC5-4C84-AFDE-30DB2A3C935D}" dt="2025-06-02T18:11:43.679" v="25" actId="164"/>
          <ac:picMkLst>
            <pc:docMk/>
            <pc:sldMk cId="215549904" sldId="269"/>
            <ac:picMk id="27" creationId="{E1E3B62F-09EE-0A97-CFDD-76BF343BE7A2}"/>
          </ac:picMkLst>
        </pc:picChg>
      </pc:sldChg>
      <pc:sldChg chg="addSp modSp">
        <pc:chgData name="giovanni lupo" userId="b8e44f8894ca0f32" providerId="LiveId" clId="{4D2986F6-6CC5-4C84-AFDE-30DB2A3C935D}" dt="2025-06-02T18:11:54.087" v="26" actId="164"/>
        <pc:sldMkLst>
          <pc:docMk/>
          <pc:sldMk cId="70145196" sldId="270"/>
        </pc:sldMkLst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4" creationId="{52332157-9356-63CF-EED7-E525D6FCF703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5" creationId="{279C34B3-A811-E6CE-4188-967C8D96B3DE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6" creationId="{CEE6C032-F483-2693-029F-1A78DC98DC86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10" creationId="{40B1B734-4ACB-8A76-76DA-907593BC833F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11" creationId="{76E08336-B108-1D2B-A74F-5A8A59271449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12" creationId="{98CF4176-8319-3081-D5F8-6C5855CE0D90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14" creationId="{B98D96E0-7FFF-3C16-FD3C-D97ED7419AA9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34" creationId="{B10FD5A9-AA33-0C5B-95E0-06449492408D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40" creationId="{4DB5AE8D-2CAB-C92E-BFA3-33943EE1B5F5}"/>
          </ac:spMkLst>
        </pc:spChg>
        <pc:spChg chg="mod">
          <ac:chgData name="giovanni lupo" userId="b8e44f8894ca0f32" providerId="LiveId" clId="{4D2986F6-6CC5-4C84-AFDE-30DB2A3C935D}" dt="2025-06-02T18:11:54.087" v="26" actId="164"/>
          <ac:spMkLst>
            <pc:docMk/>
            <pc:sldMk cId="70145196" sldId="270"/>
            <ac:spMk id="46" creationId="{DEDB7336-A38E-F612-6B16-E704750ED1C3}"/>
          </ac:spMkLst>
        </pc:spChg>
      </pc:sldChg>
      <pc:sldChg chg="addSp modSp">
        <pc:chgData name="giovanni lupo" userId="b8e44f8894ca0f32" providerId="LiveId" clId="{4D2986F6-6CC5-4C84-AFDE-30DB2A3C935D}" dt="2025-06-02T18:12:30.567" v="29" actId="164"/>
        <pc:sldMkLst>
          <pc:docMk/>
          <pc:sldMk cId="1873460515" sldId="271"/>
        </pc:sldMkLst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3" creationId="{3C445089-75B9-AEE1-B072-F1FBC3F64975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6" creationId="{E4D123F7-0EF2-C88F-11ED-CBF577114A95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9" creationId="{9C93F215-4557-37C2-4C3E-FC58E1310C12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10" creationId="{0A3B04E3-115B-CD9D-8A33-7434E4920A99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0" creationId="{733E41C5-274B-C6D5-7E42-F2CF98D8C67A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2" creationId="{64A9E3A7-3D8A-B75A-D301-EF76EF64F6F0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3" creationId="{8C3C45B1-E507-EE4B-C9F7-0E237B5671E1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4" creationId="{75323735-EDB4-8EED-B088-5C90131E9980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5" creationId="{E15EBEE4-1021-2ED8-F73E-5C2052CDBC98}"/>
          </ac:spMkLst>
        </pc:spChg>
        <pc:spChg chg="mod">
          <ac:chgData name="giovanni lupo" userId="b8e44f8894ca0f32" providerId="LiveId" clId="{4D2986F6-6CC5-4C84-AFDE-30DB2A3C935D}" dt="2025-06-02T18:12:30.567" v="29" actId="164"/>
          <ac:spMkLst>
            <pc:docMk/>
            <pc:sldMk cId="1873460515" sldId="271"/>
            <ac:spMk id="27" creationId="{A680EBA7-1B96-6022-51EC-1192465EDA8C}"/>
          </ac:spMkLst>
        </pc:spChg>
      </pc:sldChg>
      <pc:sldChg chg="addSp modSp">
        <pc:chgData name="giovanni lupo" userId="b8e44f8894ca0f32" providerId="LiveId" clId="{4D2986F6-6CC5-4C84-AFDE-30DB2A3C935D}" dt="2025-06-02T18:12:42.455" v="30" actId="164"/>
        <pc:sldMkLst>
          <pc:docMk/>
          <pc:sldMk cId="2652608431" sldId="272"/>
        </pc:sldMkLst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2" creationId="{ECF7C50D-CCED-048D-BAAA-04BAA5185F1D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3" creationId="{3C0DC319-CC31-01D2-371E-50B534E9547A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8" creationId="{5B0F3E9C-CDBA-FA96-AE4D-29B054AD6AD1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2" creationId="{AEC9EAD3-8EA1-F284-C5CB-AFE52B29C177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3" creationId="{DC1A8463-4D71-D9D2-B373-BF33A4DECA98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4" creationId="{CDD6B2C2-E2B6-982C-B32A-CECA7EBEECC2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5" creationId="{E198AF07-59D3-77F4-A3DF-2174905B3858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6" creationId="{B095F69C-EAF3-5C4D-098C-B59D35279792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7" creationId="{DCFE0F56-FDA5-3062-78E5-833F7AD7CE31}"/>
          </ac:spMkLst>
        </pc:spChg>
        <pc:spChg chg="mod">
          <ac:chgData name="giovanni lupo" userId="b8e44f8894ca0f32" providerId="LiveId" clId="{4D2986F6-6CC5-4C84-AFDE-30DB2A3C935D}" dt="2025-06-02T18:12:42.455" v="30" actId="164"/>
          <ac:spMkLst>
            <pc:docMk/>
            <pc:sldMk cId="2652608431" sldId="272"/>
            <ac:spMk id="19" creationId="{49131642-F10C-A607-0D68-0C073484B0B4}"/>
          </ac:spMkLst>
        </pc:spChg>
      </pc:sldChg>
      <pc:sldChg chg="addSp modSp">
        <pc:chgData name="giovanni lupo" userId="b8e44f8894ca0f32" providerId="LiveId" clId="{4D2986F6-6CC5-4C84-AFDE-30DB2A3C935D}" dt="2025-06-02T18:08:34.134" v="9" actId="164"/>
        <pc:sldMkLst>
          <pc:docMk/>
          <pc:sldMk cId="28129122" sldId="273"/>
        </pc:sldMkLst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2" creationId="{5413CBBA-E816-DF59-37ED-E16826CBB4FB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4" creationId="{DC49865F-60C4-1A52-07C8-012E22F3F39F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5" creationId="{D821B85A-3117-60E9-3B93-F3F5DAF5E93B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6" creationId="{B39D734C-6FDA-6FD7-F6F2-85EE6C6B02CC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7" creationId="{1A0B2279-6C71-109F-270E-78F436763223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8" creationId="{4D03D620-2A64-4660-C3ED-FEFFC1AC5B62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9" creationId="{BE699C2E-FF51-86C6-1D3C-77527876772D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14" creationId="{BD7FC7D1-2999-A022-6A76-2008F0FB405B}"/>
          </ac:spMkLst>
        </pc:spChg>
        <pc:spChg chg="mod">
          <ac:chgData name="giovanni lupo" userId="b8e44f8894ca0f32" providerId="LiveId" clId="{4D2986F6-6CC5-4C84-AFDE-30DB2A3C935D}" dt="2025-06-02T18:08:34.134" v="9" actId="164"/>
          <ac:spMkLst>
            <pc:docMk/>
            <pc:sldMk cId="28129122" sldId="273"/>
            <ac:spMk id="16" creationId="{E95B7751-1887-2F2B-4C22-018DE3D562FA}"/>
          </ac:spMkLst>
        </pc:spChg>
        <pc:picChg chg="mod">
          <ac:chgData name="giovanni lupo" userId="b8e44f8894ca0f32" providerId="LiveId" clId="{4D2986F6-6CC5-4C84-AFDE-30DB2A3C935D}" dt="2025-06-02T18:08:34.134" v="9" actId="164"/>
          <ac:picMkLst>
            <pc:docMk/>
            <pc:sldMk cId="28129122" sldId="273"/>
            <ac:picMk id="15" creationId="{9A1E8E4B-44D6-D4B8-5C1B-0D7A5AB662FE}"/>
          </ac:picMkLst>
        </pc:picChg>
      </pc:sldChg>
      <pc:sldChg chg="addSp modSp">
        <pc:chgData name="giovanni lupo" userId="b8e44f8894ca0f32" providerId="LiveId" clId="{4D2986F6-6CC5-4C84-AFDE-30DB2A3C935D}" dt="2025-06-02T18:10:36.823" v="20" actId="164"/>
        <pc:sldMkLst>
          <pc:docMk/>
          <pc:sldMk cId="3478383110" sldId="275"/>
        </pc:sldMkLst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2" creationId="{8390A63B-F4FF-EB28-08C8-78E92ECBCE74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4" creationId="{A6D57D08-7348-40F1-1D2B-8892BFA6ADA6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5" creationId="{536FB2FA-0168-194B-13F2-A2EB45A5BE6A}"/>
          </ac:spMkLst>
        </pc:spChg>
        <pc:spChg chg="mod">
          <ac:chgData name="giovanni lupo" userId="b8e44f8894ca0f32" providerId="LiveId" clId="{4D2986F6-6CC5-4C84-AFDE-30DB2A3C935D}" dt="2025-06-02T18:10:29.131" v="19" actId="1076"/>
          <ac:spMkLst>
            <pc:docMk/>
            <pc:sldMk cId="3478383110" sldId="275"/>
            <ac:spMk id="234" creationId="{DBE54DE3-BCD5-6147-4F1D-6E3970B31948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240" creationId="{A4410A24-B276-6E36-3667-ED5E46314B79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241" creationId="{5D298371-D208-7E03-9B3B-29B6C81CA73A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242" creationId="{43A5139C-49EA-02C4-2526-9A898BE7AB8A}"/>
          </ac:spMkLst>
        </pc:spChg>
        <pc:spChg chg="mod">
          <ac:chgData name="giovanni lupo" userId="b8e44f8894ca0f32" providerId="LiveId" clId="{4D2986F6-6CC5-4C84-AFDE-30DB2A3C935D}" dt="2025-06-02T18:10:36.823" v="20" actId="164"/>
          <ac:spMkLst>
            <pc:docMk/>
            <pc:sldMk cId="3478383110" sldId="275"/>
            <ac:spMk id="243" creationId="{2DC2873A-6636-8AE1-3B22-88C481E25311}"/>
          </ac:spMkLst>
        </pc:spChg>
        <pc:picChg chg="mod">
          <ac:chgData name="giovanni lupo" userId="b8e44f8894ca0f32" providerId="LiveId" clId="{4D2986F6-6CC5-4C84-AFDE-30DB2A3C935D}" dt="2025-06-02T18:10:36.823" v="20" actId="164"/>
          <ac:picMkLst>
            <pc:docMk/>
            <pc:sldMk cId="3478383110" sldId="275"/>
            <ac:picMk id="248" creationId="{C53B2F35-4D69-BA08-1E03-95E06443BBBC}"/>
          </ac:picMkLst>
        </pc:picChg>
      </pc:sldChg>
      <pc:sldChg chg="addSp modSp">
        <pc:chgData name="giovanni lupo" userId="b8e44f8894ca0f32" providerId="LiveId" clId="{4D2986F6-6CC5-4C84-AFDE-30DB2A3C935D}" dt="2025-06-02T18:10:48.278" v="21" actId="164"/>
        <pc:sldMkLst>
          <pc:docMk/>
          <pc:sldMk cId="1021338735" sldId="276"/>
        </pc:sldMkLst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2" creationId="{017A990C-DCC1-AACE-8DFB-0B89950DEA08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4" creationId="{77D0B844-03AB-1B9A-B3D2-C0E9E5F305DE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7" creationId="{79926656-C63D-8463-D5E6-48F6BCEA2377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8" creationId="{2EEBBA18-F824-DC01-E6B6-77F70A42429D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9" creationId="{413F4774-D2DF-C7E6-6B1A-9ECE8C1437D3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10" creationId="{7D31ACC9-194F-BB66-AFD1-5BDDD3EE71C1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11" creationId="{CCB516C4-7FA6-7786-25F0-9CB0A3762A37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16" creationId="{21729015-F185-0696-A06B-C58F7927E17B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17" creationId="{0ACC327C-DF23-89EA-16BC-9B51C049A962}"/>
          </ac:spMkLst>
        </pc:spChg>
        <pc:spChg chg="mod">
          <ac:chgData name="giovanni lupo" userId="b8e44f8894ca0f32" providerId="LiveId" clId="{4D2986F6-6CC5-4C84-AFDE-30DB2A3C935D}" dt="2025-06-02T18:10:48.278" v="21" actId="164"/>
          <ac:spMkLst>
            <pc:docMk/>
            <pc:sldMk cId="1021338735" sldId="276"/>
            <ac:spMk id="18" creationId="{2448435D-513B-4F15-E869-234DCEBC95E6}"/>
          </ac:spMkLst>
        </pc:spChg>
      </pc:sldChg>
      <pc:sldChg chg="addSp modSp">
        <pc:chgData name="giovanni lupo" userId="b8e44f8894ca0f32" providerId="LiveId" clId="{4D2986F6-6CC5-4C84-AFDE-30DB2A3C935D}" dt="2025-06-02T18:12:05.638" v="27" actId="164"/>
        <pc:sldMkLst>
          <pc:docMk/>
          <pc:sldMk cId="1239852338" sldId="277"/>
        </pc:sldMkLst>
        <pc:spChg chg="mod">
          <ac:chgData name="giovanni lupo" userId="b8e44f8894ca0f32" providerId="LiveId" clId="{4D2986F6-6CC5-4C84-AFDE-30DB2A3C935D}" dt="2025-06-02T18:12:05.638" v="27" actId="164"/>
          <ac:spMkLst>
            <pc:docMk/>
            <pc:sldMk cId="1239852338" sldId="277"/>
            <ac:spMk id="3" creationId="{72BBD82C-3D40-317A-D03E-C29DDD055F33}"/>
          </ac:spMkLst>
        </pc:spChg>
        <pc:spChg chg="mod">
          <ac:chgData name="giovanni lupo" userId="b8e44f8894ca0f32" providerId="LiveId" clId="{4D2986F6-6CC5-4C84-AFDE-30DB2A3C935D}" dt="2025-06-02T18:12:05.638" v="27" actId="164"/>
          <ac:spMkLst>
            <pc:docMk/>
            <pc:sldMk cId="1239852338" sldId="277"/>
            <ac:spMk id="4" creationId="{195DE857-D20B-74E0-E861-145C1D4CAA4B}"/>
          </ac:spMkLst>
        </pc:spChg>
        <pc:spChg chg="mod">
          <ac:chgData name="giovanni lupo" userId="b8e44f8894ca0f32" providerId="LiveId" clId="{4D2986F6-6CC5-4C84-AFDE-30DB2A3C935D}" dt="2025-06-02T18:12:05.638" v="27" actId="164"/>
          <ac:spMkLst>
            <pc:docMk/>
            <pc:sldMk cId="1239852338" sldId="277"/>
            <ac:spMk id="6" creationId="{9BE6543B-D76B-4538-7FDE-CE8350186FBA}"/>
          </ac:spMkLst>
        </pc:sp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2" creationId="{2F394B35-3B91-BF21-F47F-7ECF12333986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5" creationId="{D5BDCEEF-B4FC-2AB7-5109-E0F530E3AB02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8" creationId="{9FD005AE-F011-31E3-0E25-1E5996EB84BD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10" creationId="{00433779-45DE-06B7-58EC-CF18B9A163A7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11" creationId="{6D950444-4092-E7D3-083F-FF075F716940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14" creationId="{2EA5DD37-82A3-BD15-FD89-0F0414E6ABC7}"/>
          </ac:picMkLst>
        </pc:picChg>
        <pc:picChg chg="mod">
          <ac:chgData name="giovanni lupo" userId="b8e44f8894ca0f32" providerId="LiveId" clId="{4D2986F6-6CC5-4C84-AFDE-30DB2A3C935D}" dt="2025-06-02T18:12:05.638" v="27" actId="164"/>
          <ac:picMkLst>
            <pc:docMk/>
            <pc:sldMk cId="1239852338" sldId="277"/>
            <ac:picMk id="16" creationId="{C9B90E89-9AB8-3886-1483-5FE0BD66BC25}"/>
          </ac:picMkLst>
        </pc:picChg>
      </pc:sldChg>
      <pc:sldChg chg="addSp modSp">
        <pc:chgData name="giovanni lupo" userId="b8e44f8894ca0f32" providerId="LiveId" clId="{4D2986F6-6CC5-4C84-AFDE-30DB2A3C935D}" dt="2025-06-02T18:12:16.695" v="28" actId="164"/>
        <pc:sldMkLst>
          <pc:docMk/>
          <pc:sldMk cId="3973800621" sldId="278"/>
        </pc:sldMkLst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2" creationId="{445522D4-A8BB-35A6-3664-20A3A2910B24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4" creationId="{C97D33D4-6367-E9D1-A713-56A542300800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5" creationId="{5C196575-0B5F-389E-CE43-E780B0C91456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6" creationId="{635BCADD-7CAB-9559-70F1-7F7C087478C6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14" creationId="{50D13C11-C86E-BE25-4FB9-6857439C779D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15" creationId="{6FCAF73A-5DDB-1E2D-BD81-2ED9669E6EAE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16" creationId="{B837037E-4F8F-3DFA-04E1-A2864177E713}"/>
          </ac:spMkLst>
        </pc:spChg>
        <pc:spChg chg="mod">
          <ac:chgData name="giovanni lupo" userId="b8e44f8894ca0f32" providerId="LiveId" clId="{4D2986F6-6CC5-4C84-AFDE-30DB2A3C935D}" dt="2025-06-02T18:12:16.695" v="28" actId="164"/>
          <ac:spMkLst>
            <pc:docMk/>
            <pc:sldMk cId="3973800621" sldId="278"/>
            <ac:spMk id="17" creationId="{81979A83-E058-CDA2-2AF5-16726EAEFE40}"/>
          </ac:spMkLst>
        </pc:spChg>
        <pc:picChg chg="mod">
          <ac:chgData name="giovanni lupo" userId="b8e44f8894ca0f32" providerId="LiveId" clId="{4D2986F6-6CC5-4C84-AFDE-30DB2A3C935D}" dt="2025-06-02T18:12:16.695" v="28" actId="164"/>
          <ac:picMkLst>
            <pc:docMk/>
            <pc:sldMk cId="3973800621" sldId="278"/>
            <ac:picMk id="36" creationId="{A7DF0568-578D-FBB8-3ADA-CE376EDEE2DA}"/>
          </ac:picMkLst>
        </pc:picChg>
        <pc:picChg chg="mod">
          <ac:chgData name="giovanni lupo" userId="b8e44f8894ca0f32" providerId="LiveId" clId="{4D2986F6-6CC5-4C84-AFDE-30DB2A3C935D}" dt="2025-06-02T18:12:16.695" v="28" actId="164"/>
          <ac:picMkLst>
            <pc:docMk/>
            <pc:sldMk cId="3973800621" sldId="278"/>
            <ac:picMk id="42" creationId="{F8E51707-368A-410B-C626-5D3553B66485}"/>
          </ac:picMkLst>
        </pc:picChg>
      </pc:sldChg>
      <pc:sldChg chg="addSp modSp">
        <pc:chgData name="giovanni lupo" userId="b8e44f8894ca0f32" providerId="LiveId" clId="{4D2986F6-6CC5-4C84-AFDE-30DB2A3C935D}" dt="2025-06-02T18:07:58.358" v="7" actId="164"/>
        <pc:sldMkLst>
          <pc:docMk/>
          <pc:sldMk cId="1819212846" sldId="279"/>
        </pc:sldMkLst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5" creationId="{5B2D9614-8A26-585F-A8D0-0D25B30AAF3B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6" creationId="{2B97CFF4-D3E2-3CA8-F62D-E831BA7DBB84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9" creationId="{086FF633-8CA8-5C57-9822-920288F6B54B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14" creationId="{CBCCFD48-9601-4925-170B-23A3E1C1B7C3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15" creationId="{F49F7FE5-F6CC-3BAA-5088-2AE5A93A7525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21" creationId="{CD3B5200-6258-7828-44E5-60395F0CE22F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22" creationId="{F30A975E-8E22-A444-F865-1DE64278B57C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23" creationId="{D3A548A8-821B-6040-6020-F69809F8FB5F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25" creationId="{7316A038-2188-E4BF-1229-021D8D9571B4}"/>
          </ac:spMkLst>
        </pc:spChg>
        <pc:spChg chg="mod">
          <ac:chgData name="giovanni lupo" userId="b8e44f8894ca0f32" providerId="LiveId" clId="{4D2986F6-6CC5-4C84-AFDE-30DB2A3C935D}" dt="2025-06-02T18:07:58.358" v="7" actId="164"/>
          <ac:spMkLst>
            <pc:docMk/>
            <pc:sldMk cId="1819212846" sldId="279"/>
            <ac:spMk id="26" creationId="{69D48E0C-3AF5-0DD3-F8EA-5D6AC36D7610}"/>
          </ac:spMkLst>
        </pc:spChg>
      </pc:sldChg>
      <pc:sldChg chg="addSp modSp mod">
        <pc:chgData name="giovanni lupo" userId="b8e44f8894ca0f32" providerId="LiveId" clId="{4D2986F6-6CC5-4C84-AFDE-30DB2A3C935D}" dt="2025-06-02T18:08:46.966" v="10" actId="164"/>
        <pc:sldMkLst>
          <pc:docMk/>
          <pc:sldMk cId="3105322286" sldId="280"/>
        </pc:sldMkLst>
        <pc:spChg chg="mod">
          <ac:chgData name="giovanni lupo" userId="b8e44f8894ca0f32" providerId="LiveId" clId="{4D2986F6-6CC5-4C84-AFDE-30DB2A3C935D}" dt="2025-06-02T18:08:46.966" v="10" actId="164"/>
          <ac:spMkLst>
            <pc:docMk/>
            <pc:sldMk cId="3105322286" sldId="280"/>
            <ac:spMk id="4" creationId="{D3C79F5B-E346-D388-10A7-075FE3839618}"/>
          </ac:spMkLst>
        </pc:spChg>
        <pc:spChg chg="mod">
          <ac:chgData name="giovanni lupo" userId="b8e44f8894ca0f32" providerId="LiveId" clId="{4D2986F6-6CC5-4C84-AFDE-30DB2A3C935D}" dt="2025-06-02T18:08:46.966" v="10" actId="164"/>
          <ac:spMkLst>
            <pc:docMk/>
            <pc:sldMk cId="3105322286" sldId="280"/>
            <ac:spMk id="7" creationId="{8074CBF8-5279-A1D2-EC68-EBADA6EDFB35}"/>
          </ac:spMkLst>
        </pc:spChg>
        <pc:spChg chg="mod">
          <ac:chgData name="giovanni lupo" userId="b8e44f8894ca0f32" providerId="LiveId" clId="{4D2986F6-6CC5-4C84-AFDE-30DB2A3C935D}" dt="2025-06-02T18:08:46.966" v="10" actId="164"/>
          <ac:spMkLst>
            <pc:docMk/>
            <pc:sldMk cId="3105322286" sldId="280"/>
            <ac:spMk id="13" creationId="{0A70C154-00DC-0119-B615-DF4AC6673E4C}"/>
          </ac:spMkLst>
        </pc:spChg>
        <pc:spChg chg="mod">
          <ac:chgData name="giovanni lupo" userId="b8e44f8894ca0f32" providerId="LiveId" clId="{4D2986F6-6CC5-4C84-AFDE-30DB2A3C935D}" dt="2025-06-02T18:08:46.966" v="10" actId="164"/>
          <ac:spMkLst>
            <pc:docMk/>
            <pc:sldMk cId="3105322286" sldId="280"/>
            <ac:spMk id="15" creationId="{456B7777-DBA9-8BFB-8713-FACDD29E7644}"/>
          </ac:spMkLst>
        </pc:spChg>
        <pc:spChg chg="mod">
          <ac:chgData name="giovanni lupo" userId="b8e44f8894ca0f32" providerId="LiveId" clId="{4D2986F6-6CC5-4C84-AFDE-30DB2A3C935D}" dt="2025-06-02T18:08:46.966" v="10" actId="164"/>
          <ac:spMkLst>
            <pc:docMk/>
            <pc:sldMk cId="3105322286" sldId="280"/>
            <ac:spMk id="23" creationId="{19F0A054-5545-BBB7-3318-622C12D2D605}"/>
          </ac:spMkLst>
        </pc:spChg>
        <pc:grpChg chg="add mod">
          <ac:chgData name="giovanni lupo" userId="b8e44f8894ca0f32" providerId="LiveId" clId="{4D2986F6-6CC5-4C84-AFDE-30DB2A3C935D}" dt="2025-06-02T18:08:46.966" v="10" actId="164"/>
          <ac:grpSpMkLst>
            <pc:docMk/>
            <pc:sldMk cId="3105322286" sldId="280"/>
            <ac:grpSpMk id="2" creationId="{3B9A3497-2813-6591-011D-C9B0F42B3690}"/>
          </ac:grpSpMkLst>
        </pc:grpChg>
        <pc:picChg chg="mod">
          <ac:chgData name="giovanni lupo" userId="b8e44f8894ca0f32" providerId="LiveId" clId="{4D2986F6-6CC5-4C84-AFDE-30DB2A3C935D}" dt="2025-06-02T18:08:46.966" v="10" actId="164"/>
          <ac:picMkLst>
            <pc:docMk/>
            <pc:sldMk cId="3105322286" sldId="280"/>
            <ac:picMk id="3" creationId="{697338CE-4B83-C826-CD19-542022C99569}"/>
          </ac:picMkLst>
        </pc:picChg>
        <pc:picChg chg="mod">
          <ac:chgData name="giovanni lupo" userId="b8e44f8894ca0f32" providerId="LiveId" clId="{4D2986F6-6CC5-4C84-AFDE-30DB2A3C935D}" dt="2025-06-02T18:08:46.966" v="10" actId="164"/>
          <ac:picMkLst>
            <pc:docMk/>
            <pc:sldMk cId="3105322286" sldId="280"/>
            <ac:picMk id="5" creationId="{91BD9760-334B-07C1-6B11-69C5F4064660}"/>
          </ac:picMkLst>
        </pc:picChg>
        <pc:picChg chg="mod">
          <ac:chgData name="giovanni lupo" userId="b8e44f8894ca0f32" providerId="LiveId" clId="{4D2986F6-6CC5-4C84-AFDE-30DB2A3C935D}" dt="2025-06-02T18:08:46.966" v="10" actId="164"/>
          <ac:picMkLst>
            <pc:docMk/>
            <pc:sldMk cId="3105322286" sldId="280"/>
            <ac:picMk id="6" creationId="{DFC026BD-A3C4-80F5-49FA-23B31168CD85}"/>
          </ac:picMkLst>
        </pc:picChg>
        <pc:picChg chg="mod">
          <ac:chgData name="giovanni lupo" userId="b8e44f8894ca0f32" providerId="LiveId" clId="{4D2986F6-6CC5-4C84-AFDE-30DB2A3C935D}" dt="2025-06-02T18:08:46.966" v="10" actId="164"/>
          <ac:picMkLst>
            <pc:docMk/>
            <pc:sldMk cId="3105322286" sldId="280"/>
            <ac:picMk id="18" creationId="{33C1B9B3-1DB5-BE83-0EEE-3E28EDBB7408}"/>
          </ac:picMkLst>
        </pc:picChg>
      </pc:sldChg>
      <pc:sldChg chg="addSp modSp">
        <pc:chgData name="giovanni lupo" userId="b8e44f8894ca0f32" providerId="LiveId" clId="{4D2986F6-6CC5-4C84-AFDE-30DB2A3C935D}" dt="2025-06-02T18:08:56.919" v="11" actId="164"/>
        <pc:sldMkLst>
          <pc:docMk/>
          <pc:sldMk cId="415601321" sldId="282"/>
        </pc:sldMkLst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3" creationId="{2D50ADDE-8C1A-81F0-6CE3-7A8CF6FCD80E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4" creationId="{BA03FE1F-630F-C834-7BA3-784877B4C058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5" creationId="{B54F27C4-75B0-1BEE-CF1D-915B745D6292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6" creationId="{67D5B52A-2B62-145B-01F4-559634D163CE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7" creationId="{DCA6DCF3-B34E-C1BC-AC79-F163245F0DD4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10" creationId="{024F3846-39A3-226F-A8B8-39D5D07B7935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12" creationId="{32B042A2-53A7-C15F-A175-2B22F1195759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16" creationId="{D121DB1B-1E01-DE7F-63E6-584C107CB80D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19" creationId="{D42260BB-B786-2E7A-B09D-B00C59190788}"/>
          </ac:spMkLst>
        </pc:spChg>
        <pc:spChg chg="mod">
          <ac:chgData name="giovanni lupo" userId="b8e44f8894ca0f32" providerId="LiveId" clId="{4D2986F6-6CC5-4C84-AFDE-30DB2A3C935D}" dt="2025-06-02T18:08:56.919" v="11" actId="164"/>
          <ac:spMkLst>
            <pc:docMk/>
            <pc:sldMk cId="415601321" sldId="282"/>
            <ac:spMk id="20" creationId="{46CCEF33-EE67-55FF-B7C8-BA84DA45E74B}"/>
          </ac:spMkLst>
        </pc:spChg>
      </pc:sldChg>
      <pc:sldChg chg="addSp modSp">
        <pc:chgData name="giovanni lupo" userId="b8e44f8894ca0f32" providerId="LiveId" clId="{4D2986F6-6CC5-4C84-AFDE-30DB2A3C935D}" dt="2025-06-02T18:11:23.134" v="23" actId="164"/>
        <pc:sldMkLst>
          <pc:docMk/>
          <pc:sldMk cId="2509311418" sldId="283"/>
        </pc:sldMkLst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2" creationId="{CDF5078A-484B-7FEB-5BDD-CCAA8B3AC744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6" creationId="{C2D79354-EB1E-0277-26D7-C0F08BFB6D4D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0" creationId="{3E30C95F-EDBA-2CE7-C039-058AC4918747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2" creationId="{52FDDBD5-79A5-D55E-A581-EC243B30E609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3" creationId="{5AE85C7F-A910-EEE4-1D34-3C418D2D9F3D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4" creationId="{B7742739-86FE-8BE5-6A41-1B6F8BCED598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5" creationId="{05D1519C-9615-D403-C727-CB7139764800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16" creationId="{1B1C6590-1F11-072C-BD3E-48FF3DADA105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24" creationId="{A17C6065-88D8-2F2D-A69E-1905E939C0F4}"/>
          </ac:spMkLst>
        </pc:spChg>
        <pc:spChg chg="mod">
          <ac:chgData name="giovanni lupo" userId="b8e44f8894ca0f32" providerId="LiveId" clId="{4D2986F6-6CC5-4C84-AFDE-30DB2A3C935D}" dt="2025-06-02T18:11:23.134" v="23" actId="164"/>
          <ac:spMkLst>
            <pc:docMk/>
            <pc:sldMk cId="2509311418" sldId="283"/>
            <ac:spMk id="25" creationId="{C5B1DDF1-F6C3-AB20-E48A-406DCEDE2FA9}"/>
          </ac:spMkLst>
        </pc:spChg>
      </pc:sldChg>
      <pc:sldChg chg="addSp modSp">
        <pc:chgData name="giovanni lupo" userId="b8e44f8894ca0f32" providerId="LiveId" clId="{4D2986F6-6CC5-4C84-AFDE-30DB2A3C935D}" dt="2025-06-02T18:12:54.527" v="31" actId="164"/>
        <pc:sldMkLst>
          <pc:docMk/>
          <pc:sldMk cId="2035879444" sldId="284"/>
        </pc:sldMkLst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2" creationId="{716302BC-02EA-4236-9FA1-E86565080197}"/>
          </ac:spMkLst>
        </pc:spChg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3" creationId="{64496B4B-5560-B5F3-7977-2B0F1172F69E}"/>
          </ac:spMkLst>
        </pc:spChg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31" creationId="{010D50B1-1445-D1A2-86A6-B4C818C4A9CA}"/>
          </ac:spMkLst>
        </pc:spChg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32" creationId="{C2AA5AAA-B16B-7DB1-D301-F69368636B1D}"/>
          </ac:spMkLst>
        </pc:spChg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34" creationId="{6859794A-9EBF-50B7-E98B-BF17FB949A26}"/>
          </ac:spMkLst>
        </pc:spChg>
        <pc:spChg chg="mod">
          <ac:chgData name="giovanni lupo" userId="b8e44f8894ca0f32" providerId="LiveId" clId="{4D2986F6-6CC5-4C84-AFDE-30DB2A3C935D}" dt="2025-06-02T18:12:54.527" v="31" actId="164"/>
          <ac:spMkLst>
            <pc:docMk/>
            <pc:sldMk cId="2035879444" sldId="284"/>
            <ac:spMk id="35" creationId="{835BAF53-05C2-0A90-C610-35822D043A53}"/>
          </ac:spMkLst>
        </pc:spChg>
        <pc:picChg chg="mod">
          <ac:chgData name="giovanni lupo" userId="b8e44f8894ca0f32" providerId="LiveId" clId="{4D2986F6-6CC5-4C84-AFDE-30DB2A3C935D}" dt="2025-06-02T18:12:54.527" v="31" actId="164"/>
          <ac:picMkLst>
            <pc:docMk/>
            <pc:sldMk cId="2035879444" sldId="284"/>
            <ac:picMk id="24" creationId="{1958457C-AB3E-40B9-B39A-9BC21E484E33}"/>
          </ac:picMkLst>
        </pc:picChg>
        <pc:picChg chg="mod">
          <ac:chgData name="giovanni lupo" userId="b8e44f8894ca0f32" providerId="LiveId" clId="{4D2986F6-6CC5-4C84-AFDE-30DB2A3C935D}" dt="2025-06-02T18:12:54.527" v="31" actId="164"/>
          <ac:picMkLst>
            <pc:docMk/>
            <pc:sldMk cId="2035879444" sldId="284"/>
            <ac:picMk id="26" creationId="{4CF7EA85-B030-B178-46B3-A70555B2A2C8}"/>
          </ac:picMkLst>
        </pc:picChg>
        <pc:picChg chg="mod">
          <ac:chgData name="giovanni lupo" userId="b8e44f8894ca0f32" providerId="LiveId" clId="{4D2986F6-6CC5-4C84-AFDE-30DB2A3C935D}" dt="2025-06-02T18:12:54.527" v="31" actId="164"/>
          <ac:picMkLst>
            <pc:docMk/>
            <pc:sldMk cId="2035879444" sldId="284"/>
            <ac:picMk id="29" creationId="{806B38F8-CE6F-EE53-3BF0-96024DD1E424}"/>
          </ac:picMkLst>
        </pc:picChg>
        <pc:picChg chg="mod">
          <ac:chgData name="giovanni lupo" userId="b8e44f8894ca0f32" providerId="LiveId" clId="{4D2986F6-6CC5-4C84-AFDE-30DB2A3C935D}" dt="2025-06-02T18:12:54.527" v="31" actId="164"/>
          <ac:picMkLst>
            <pc:docMk/>
            <pc:sldMk cId="2035879444" sldId="284"/>
            <ac:picMk id="33" creationId="{601B9627-71D0-0A2D-10B6-37FFBC6DCC16}"/>
          </ac:picMkLst>
        </pc:picChg>
      </pc:sldChg>
    </pc:docChg>
  </pc:docChgLst>
  <pc:docChgLst>
    <pc:chgData name="giovanni lupo" userId="b8e44f8894ca0f32" providerId="LiveId" clId="{C7FB0855-49BC-435F-8D85-6E4A5E1A75A3}"/>
    <pc:docChg chg="custSel modSld">
      <pc:chgData name="giovanni lupo" userId="b8e44f8894ca0f32" providerId="LiveId" clId="{C7FB0855-49BC-435F-8D85-6E4A5E1A75A3}" dt="2025-07-29T05:45:06.117" v="208" actId="20577"/>
      <pc:docMkLst>
        <pc:docMk/>
      </pc:docMkLst>
      <pc:sldChg chg="delSp mod">
        <pc:chgData name="giovanni lupo" userId="b8e44f8894ca0f32" providerId="LiveId" clId="{C7FB0855-49BC-435F-8D85-6E4A5E1A75A3}" dt="2025-07-27T08:00:05.923" v="0" actId="478"/>
        <pc:sldMkLst>
          <pc:docMk/>
          <pc:sldMk cId="3991341255" sldId="263"/>
        </pc:sldMkLst>
      </pc:sldChg>
      <pc:sldChg chg="modSp mod">
        <pc:chgData name="giovanni lupo" userId="b8e44f8894ca0f32" providerId="LiveId" clId="{C7FB0855-49BC-435F-8D85-6E4A5E1A75A3}" dt="2025-07-27T21:56:45.297" v="12" actId="1076"/>
        <pc:sldMkLst>
          <pc:docMk/>
          <pc:sldMk cId="150980863" sldId="264"/>
        </pc:sldMkLst>
        <pc:spChg chg="mod">
          <ac:chgData name="giovanni lupo" userId="b8e44f8894ca0f32" providerId="LiveId" clId="{C7FB0855-49BC-435F-8D85-6E4A5E1A75A3}" dt="2025-07-27T08:00:51.798" v="6" actId="14100"/>
          <ac:spMkLst>
            <pc:docMk/>
            <pc:sldMk cId="150980863" sldId="264"/>
            <ac:spMk id="11" creationId="{9FD2E7FF-4E75-8671-ED45-2CE364CB4938}"/>
          </ac:spMkLst>
        </pc:spChg>
        <pc:grpChg chg="mod">
          <ac:chgData name="giovanni lupo" userId="b8e44f8894ca0f32" providerId="LiveId" clId="{C7FB0855-49BC-435F-8D85-6E4A5E1A75A3}" dt="2025-07-27T21:56:45.297" v="12" actId="1076"/>
          <ac:grpSpMkLst>
            <pc:docMk/>
            <pc:sldMk cId="150980863" sldId="264"/>
            <ac:grpSpMk id="9" creationId="{6315BE72-CDAE-4CA3-B05D-4C369ECA6A75}"/>
          </ac:grpSpMkLst>
        </pc:grpChg>
      </pc:sldChg>
      <pc:sldChg chg="delSp mod">
        <pc:chgData name="giovanni lupo" userId="b8e44f8894ca0f32" providerId="LiveId" clId="{C7FB0855-49BC-435F-8D85-6E4A5E1A75A3}" dt="2025-07-27T08:01:02.566" v="7" actId="478"/>
        <pc:sldMkLst>
          <pc:docMk/>
          <pc:sldMk cId="3510060691" sldId="265"/>
        </pc:sldMkLst>
      </pc:sldChg>
      <pc:sldChg chg="delSp mod">
        <pc:chgData name="giovanni lupo" userId="b8e44f8894ca0f32" providerId="LiveId" clId="{C7FB0855-49BC-435F-8D85-6E4A5E1A75A3}" dt="2025-07-27T08:01:14.630" v="8" actId="478"/>
        <pc:sldMkLst>
          <pc:docMk/>
          <pc:sldMk cId="1805017472" sldId="266"/>
        </pc:sldMkLst>
      </pc:sldChg>
      <pc:sldChg chg="modSp mod">
        <pc:chgData name="giovanni lupo" userId="b8e44f8894ca0f32" providerId="LiveId" clId="{C7FB0855-49BC-435F-8D85-6E4A5E1A75A3}" dt="2025-07-29T05:34:50.788" v="72" actId="20577"/>
        <pc:sldMkLst>
          <pc:docMk/>
          <pc:sldMk cId="3491670485" sldId="267"/>
        </pc:sldMkLst>
        <pc:spChg chg="mod">
          <ac:chgData name="giovanni lupo" userId="b8e44f8894ca0f32" providerId="LiveId" clId="{C7FB0855-49BC-435F-8D85-6E4A5E1A75A3}" dt="2025-07-29T05:34:50.788" v="72" actId="20577"/>
          <ac:spMkLst>
            <pc:docMk/>
            <pc:sldMk cId="3491670485" sldId="267"/>
            <ac:spMk id="19" creationId="{61114755-6DB4-CA24-24A4-E00F401178A3}"/>
          </ac:spMkLst>
        </pc:spChg>
      </pc:sldChg>
      <pc:sldChg chg="modSp mod">
        <pc:chgData name="giovanni lupo" userId="b8e44f8894ca0f32" providerId="LiveId" clId="{C7FB0855-49BC-435F-8D85-6E4A5E1A75A3}" dt="2025-07-29T05:37:46.692" v="108" actId="20577"/>
        <pc:sldMkLst>
          <pc:docMk/>
          <pc:sldMk cId="89207315" sldId="268"/>
        </pc:sldMkLst>
        <pc:spChg chg="mod">
          <ac:chgData name="giovanni lupo" userId="b8e44f8894ca0f32" providerId="LiveId" clId="{C7FB0855-49BC-435F-8D85-6E4A5E1A75A3}" dt="2025-07-29T05:37:46.692" v="108" actId="20577"/>
          <ac:spMkLst>
            <pc:docMk/>
            <pc:sldMk cId="89207315" sldId="268"/>
            <ac:spMk id="61" creationId="{EE169167-49A2-99F9-6733-699DBE1CD9B6}"/>
          </ac:spMkLst>
        </pc:spChg>
      </pc:sldChg>
      <pc:sldChg chg="modSp mod">
        <pc:chgData name="giovanni lupo" userId="b8e44f8894ca0f32" providerId="LiveId" clId="{C7FB0855-49BC-435F-8D85-6E4A5E1A75A3}" dt="2025-07-29T05:38:18.197" v="122" actId="20577"/>
        <pc:sldMkLst>
          <pc:docMk/>
          <pc:sldMk cId="215549904" sldId="269"/>
        </pc:sldMkLst>
        <pc:spChg chg="mod">
          <ac:chgData name="giovanni lupo" userId="b8e44f8894ca0f32" providerId="LiveId" clId="{C7FB0855-49BC-435F-8D85-6E4A5E1A75A3}" dt="2025-07-29T05:38:18.197" v="122" actId="20577"/>
          <ac:spMkLst>
            <pc:docMk/>
            <pc:sldMk cId="215549904" sldId="269"/>
            <ac:spMk id="14" creationId="{7D76D5DB-CC26-4A8C-81E5-810E562AD81A}"/>
          </ac:spMkLst>
        </pc:spChg>
      </pc:sldChg>
      <pc:sldChg chg="modSp mod">
        <pc:chgData name="giovanni lupo" userId="b8e44f8894ca0f32" providerId="LiveId" clId="{C7FB0855-49BC-435F-8D85-6E4A5E1A75A3}" dt="2025-07-29T05:39:00.116" v="136" actId="20577"/>
        <pc:sldMkLst>
          <pc:docMk/>
          <pc:sldMk cId="70145196" sldId="270"/>
        </pc:sldMkLst>
        <pc:spChg chg="mod">
          <ac:chgData name="giovanni lupo" userId="b8e44f8894ca0f32" providerId="LiveId" clId="{C7FB0855-49BC-435F-8D85-6E4A5E1A75A3}" dt="2025-07-29T05:39:00.116" v="136" actId="20577"/>
          <ac:spMkLst>
            <pc:docMk/>
            <pc:sldMk cId="70145196" sldId="270"/>
            <ac:spMk id="46" creationId="{DEDB7336-A38E-F612-6B16-E704750ED1C3}"/>
          </ac:spMkLst>
        </pc:spChg>
      </pc:sldChg>
      <pc:sldChg chg="modSp mod">
        <pc:chgData name="giovanni lupo" userId="b8e44f8894ca0f32" providerId="LiveId" clId="{C7FB0855-49BC-435F-8D85-6E4A5E1A75A3}" dt="2025-07-29T05:42:28.298" v="180" actId="20577"/>
        <pc:sldMkLst>
          <pc:docMk/>
          <pc:sldMk cId="1873460515" sldId="271"/>
        </pc:sldMkLst>
        <pc:spChg chg="mod">
          <ac:chgData name="giovanni lupo" userId="b8e44f8894ca0f32" providerId="LiveId" clId="{C7FB0855-49BC-435F-8D85-6E4A5E1A75A3}" dt="2025-07-29T05:42:28.298" v="180" actId="20577"/>
          <ac:spMkLst>
            <pc:docMk/>
            <pc:sldMk cId="1873460515" sldId="271"/>
            <ac:spMk id="27" creationId="{A680EBA7-1B96-6022-51EC-1192465EDA8C}"/>
          </ac:spMkLst>
        </pc:spChg>
      </pc:sldChg>
      <pc:sldChg chg="modSp mod">
        <pc:chgData name="giovanni lupo" userId="b8e44f8894ca0f32" providerId="LiveId" clId="{C7FB0855-49BC-435F-8D85-6E4A5E1A75A3}" dt="2025-07-29T05:43:52.565" v="194" actId="20577"/>
        <pc:sldMkLst>
          <pc:docMk/>
          <pc:sldMk cId="2652608431" sldId="272"/>
        </pc:sldMkLst>
        <pc:spChg chg="mod">
          <ac:chgData name="giovanni lupo" userId="b8e44f8894ca0f32" providerId="LiveId" clId="{C7FB0855-49BC-435F-8D85-6E4A5E1A75A3}" dt="2025-07-29T05:43:52.565" v="194" actId="20577"/>
          <ac:spMkLst>
            <pc:docMk/>
            <pc:sldMk cId="2652608431" sldId="272"/>
            <ac:spMk id="17" creationId="{DCFE0F56-FDA5-3062-78E5-833F7AD7CE31}"/>
          </ac:spMkLst>
        </pc:spChg>
      </pc:sldChg>
      <pc:sldChg chg="delSp modSp mod">
        <pc:chgData name="giovanni lupo" userId="b8e44f8894ca0f32" providerId="LiveId" clId="{C7FB0855-49BC-435F-8D85-6E4A5E1A75A3}" dt="2025-07-29T05:32:25.189" v="38" actId="20577"/>
        <pc:sldMkLst>
          <pc:docMk/>
          <pc:sldMk cId="3478383110" sldId="275"/>
        </pc:sldMkLst>
        <pc:spChg chg="mod">
          <ac:chgData name="giovanni lupo" userId="b8e44f8894ca0f32" providerId="LiveId" clId="{C7FB0855-49BC-435F-8D85-6E4A5E1A75A3}" dt="2025-07-29T05:32:25.189" v="38" actId="20577"/>
          <ac:spMkLst>
            <pc:docMk/>
            <pc:sldMk cId="3478383110" sldId="275"/>
            <ac:spMk id="2" creationId="{8390A63B-F4FF-EB28-08C8-78E92ECBCE74}"/>
          </ac:spMkLst>
        </pc:spChg>
      </pc:sldChg>
      <pc:sldChg chg="modSp mod">
        <pc:chgData name="giovanni lupo" userId="b8e44f8894ca0f32" providerId="LiveId" clId="{C7FB0855-49BC-435F-8D85-6E4A5E1A75A3}" dt="2025-07-29T05:34:04.452" v="57" actId="20577"/>
        <pc:sldMkLst>
          <pc:docMk/>
          <pc:sldMk cId="1021338735" sldId="276"/>
        </pc:sldMkLst>
        <pc:spChg chg="mod">
          <ac:chgData name="giovanni lupo" userId="b8e44f8894ca0f32" providerId="LiveId" clId="{C7FB0855-49BC-435F-8D85-6E4A5E1A75A3}" dt="2025-07-29T05:34:04.452" v="57" actId="20577"/>
          <ac:spMkLst>
            <pc:docMk/>
            <pc:sldMk cId="1021338735" sldId="276"/>
            <ac:spMk id="2" creationId="{017A990C-DCC1-AACE-8DFB-0B89950DEA08}"/>
          </ac:spMkLst>
        </pc:spChg>
      </pc:sldChg>
      <pc:sldChg chg="modSp mod">
        <pc:chgData name="giovanni lupo" userId="b8e44f8894ca0f32" providerId="LiveId" clId="{C7FB0855-49BC-435F-8D85-6E4A5E1A75A3}" dt="2025-07-29T05:39:56.293" v="150" actId="20577"/>
        <pc:sldMkLst>
          <pc:docMk/>
          <pc:sldMk cId="1239852338" sldId="277"/>
        </pc:sldMkLst>
        <pc:spChg chg="mod">
          <ac:chgData name="giovanni lupo" userId="b8e44f8894ca0f32" providerId="LiveId" clId="{C7FB0855-49BC-435F-8D85-6E4A5E1A75A3}" dt="2025-07-29T05:39:56.293" v="150" actId="20577"/>
          <ac:spMkLst>
            <pc:docMk/>
            <pc:sldMk cId="1239852338" sldId="277"/>
            <ac:spMk id="4" creationId="{195DE857-D20B-74E0-E861-145C1D4CAA4B}"/>
          </ac:spMkLst>
        </pc:spChg>
      </pc:sldChg>
      <pc:sldChg chg="modSp mod">
        <pc:chgData name="giovanni lupo" userId="b8e44f8894ca0f32" providerId="LiveId" clId="{C7FB0855-49BC-435F-8D85-6E4A5E1A75A3}" dt="2025-07-29T05:40:42.661" v="165" actId="20577"/>
        <pc:sldMkLst>
          <pc:docMk/>
          <pc:sldMk cId="3973800621" sldId="278"/>
        </pc:sldMkLst>
        <pc:spChg chg="mod">
          <ac:chgData name="giovanni lupo" userId="b8e44f8894ca0f32" providerId="LiveId" clId="{C7FB0855-49BC-435F-8D85-6E4A5E1A75A3}" dt="2025-07-29T05:40:42.661" v="165" actId="20577"/>
          <ac:spMkLst>
            <pc:docMk/>
            <pc:sldMk cId="3973800621" sldId="278"/>
            <ac:spMk id="2" creationId="{445522D4-A8BB-35A6-3664-20A3A2910B24}"/>
          </ac:spMkLst>
        </pc:spChg>
      </pc:sldChg>
      <pc:sldChg chg="modSp mod">
        <pc:chgData name="giovanni lupo" userId="b8e44f8894ca0f32" providerId="LiveId" clId="{C7FB0855-49BC-435F-8D85-6E4A5E1A75A3}" dt="2025-07-29T05:36:41.908" v="86" actId="20577"/>
        <pc:sldMkLst>
          <pc:docMk/>
          <pc:sldMk cId="2509311418" sldId="283"/>
        </pc:sldMkLst>
        <pc:spChg chg="mod">
          <ac:chgData name="giovanni lupo" userId="b8e44f8894ca0f32" providerId="LiveId" clId="{C7FB0855-49BC-435F-8D85-6E4A5E1A75A3}" dt="2025-07-29T05:36:41.908" v="86" actId="20577"/>
          <ac:spMkLst>
            <pc:docMk/>
            <pc:sldMk cId="2509311418" sldId="283"/>
            <ac:spMk id="2" creationId="{CDF5078A-484B-7FEB-5BDD-CCAA8B3AC744}"/>
          </ac:spMkLst>
        </pc:spChg>
      </pc:sldChg>
      <pc:sldChg chg="modSp mod">
        <pc:chgData name="giovanni lupo" userId="b8e44f8894ca0f32" providerId="LiveId" clId="{C7FB0855-49BC-435F-8D85-6E4A5E1A75A3}" dt="2025-07-29T05:45:06.117" v="208" actId="20577"/>
        <pc:sldMkLst>
          <pc:docMk/>
          <pc:sldMk cId="2035879444" sldId="284"/>
        </pc:sldMkLst>
        <pc:spChg chg="mod">
          <ac:chgData name="giovanni lupo" userId="b8e44f8894ca0f32" providerId="LiveId" clId="{C7FB0855-49BC-435F-8D85-6E4A5E1A75A3}" dt="2025-07-29T05:45:06.117" v="208" actId="20577"/>
          <ac:spMkLst>
            <pc:docMk/>
            <pc:sldMk cId="2035879444" sldId="284"/>
            <ac:spMk id="2" creationId="{716302BC-02EA-4236-9FA1-E8656508019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15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17 24575,'0'53'0,"-2"31"0,4-1 0,3 0 0,22 113 0,-14-130 0,-2-1 0,-4 1 0,-2 0 0,-8 128 0,-1-168 0,-1 2 0,-1-2 0,-11 33 0,-7 29 0,10-7 0,-14 54 0,22-117 0,-2 2 0,0-2 0,-19 29 0,14-26 0,-19 46 0,21-36 0,2 1 0,2 1 0,0 0 0,-3 62 0,10 138 0,3-101 0,-1-104 0,1 2 0,1-1 0,2-1 0,0 0 0,2 0 0,18 40 0,-7-14 0,-10-25 0,-2 1 0,-1 0 0,-1 0 0,1 47 0,-8 126 0,-2-84 0,4 525 0,2-607 0,2-1 0,1 1 0,19 65 0,2 6 0,-15-47 0,-1-12 0,-2 1 0,3 83 0,-13 381 0,1-491 0,-2 2 0,-1-1 0,0 0 0,-16 46 0,-9 37 0,12-13 0,-3 8 0,4 0 0,-5 167 0,24 791 0,-4-657 0,-1-349 0,-12 67 0,-4 40 0,19 47 0,2-172 0,1 0 0,2-1 0,17 62 0,-11-49 0,-1 2 0,6 97 0,1 5 0,-12-122 0,8 42 0,-4 1 0,2 89 0,-14 1553 0,0-1662 0,-13 74 0,-3 39 0,18 366 0,2-498 0,1 0 0,9 33 0,3 37 0,-13 124 0,0-6 0,13-118 0,1 6 0,-13 456 0,-6-292 0,1-120 0,5 171 0,13-194 0,1 31 0,-19 374 0,-3-490 0,-2-1 0,-2 0 0,-16 48 0,16-63 0,2-8 0,-1-1 0,-1 1 0,-18 26 0,14-25 0,-19 49 0,21-41 0,2 2 0,1 0 0,0-1 0,2 2 0,2 0 0,2-1 0,1 37 0,2-63 0,0 0 0,0 0 0,1 0 0,0 2 0,0-3 0,1 1 0,1 0 0,-1 0 0,1-1 0,0 0 0,0 1 0,0-1 0,0 0 0,1-1 0,0 1 0,1-1 0,8 6 0,10 8 0,2-2 0,0-1 0,30 13 0,31 20 0,-81-46 0,0 1 0,0 0 0,1 1 0,-2-1 0,1 2 0,-1-1 0,-1 0 0,1 1 0,-1 0 0,0-1 0,0 1 0,0 1 0,-1 0 0,0 0 0,0-1 0,-1 1 0,0 0 0,0 0 0,0 0 0,-1 1 0,0-1 0,-1 0 0,1 0 0,-1 0 0,-1 0 0,1 0 0,-1 1 0,-3 9 0,-10 49 0,-8 100 0,21-144 0,1 0 0,0-1 0,2 0 0,0 1 0,1-1 0,2 1 0,0-2 0,14 38 0,17 42 0,-25-69 0,0-1 0,1 0 0,22 40 0,133 206 0,-160-264 0,0-1 0,0-1 0,1 0 0,0 1 0,1-1 0,0-1 0,2 0 0,-1-1 0,0 1 0,0-2 0,1 0 0,0-1 0,1 0 0,21 8 0,-10-3 0,0 0 0,0 1 0,-1 0 0,22 19 0,34 19 0,-25-19 0,2-5 0,63 23 0,-88-39 0,2 0 0,-1-3 0,0-1 0,1-2 0,57 1 0,1452-9 0,-1482 7 0,69 11 0,42 5 0,-122-19 0,245 18 0,-160-6 0,223-8 0,-182-7 0,-162 3 0,38-1 0,0 2 0,0 2 0,-1 2 0,54 14 0,-54-6 0,0-3 0,1-1 0,0-3 0,84 0 0,626-9 0,-733 1 0,0-1 0,-1-3 0,2 0 0,-2 0 0,28-12 0,29-8 0,185-22 0,-206 39 0,194-24 0,-169 25-219,135 3 0,-173 6-708,2-1-5899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07:09.0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1 462 24575,'0'1'0,"0"1"0,1-1 0,-1 0 0,1 0 0,-1 0 0,1 1 0,0-1 0,-1 0 0,1 0 0,0 0 0,0 0 0,0 0 0,0 0 0,0 0 0,0 0 0,0-1 0,0 1 0,0 0 0,0-1 0,0 1 0,0 0 0,1-1 0,-1 1 0,0-1 0,0 0 0,1 0 0,1 1 0,43 6 0,-38-7 0,354 6 0,-203-8 0,-100-1 0,0-3 0,0-2 0,0-3 0,93-29 0,-127 30 0,-1 0 0,-1-2 0,25-15 0,-28 15 0,0 0 0,1 2 0,0 0 0,36-11 0,-8 13 0,0 2 0,1 2 0,-1 2 0,75 6 0,-11 0 0,862-4 0,-961 0 0,0 1 0,0 1 0,0 0 0,-1 1 0,1 0 0,0 1 0,-1 0 0,19 10 0,-31-13 0,0-1 0,0 1 0,0-1 0,0 1 0,0-1 0,0 1 0,1-1 0,-1 0 0,0 1 0,0-1 0,0 0 0,1 0 0,-1 0 0,0 0 0,0 0 0,0 0 0,1 0 0,-1-1 0,0 1 0,0 0 0,0-1 0,0 1 0,1 0 0,-1-1 0,0 0 0,0 1 0,0-1 0,0 0 0,0 1 0,0-1 0,0 0 0,-1 0 0,1 0 0,0 0 0,0 0 0,-1 0 0,1 0 0,0 0 0,-1 0 0,1 0 0,-1 0 0,1 0 0,-1 0 0,0 0 0,0-1 0,1 1 0,-1 0 0,0-3 0,0 0 0,1 0 0,-1 0 0,0 0 0,0 0 0,-1 0 0,1 0 0,-1 0 0,0 0 0,0 0 0,-1 0 0,1 0 0,-1 1 0,1-1 0,-4-4 0,-1 2 0,0 0 0,0 0 0,0 0 0,-1 1 0,0 0 0,0 1 0,0-1 0,-1 1 0,1 1 0,-1-1 0,-13-3 0,-12-1 0,-52-9 0,60 13 0,-239-27 0,106 15 0,-119 0 0,263 14-136,0 0-1,0-1 1,0-1-1,0 0 1,1-1-1,-1-1 1,1 0-1,1-1 0,-25-16 1,13 0-6690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50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6315 17 24575,'-1126'0'0,"1083"3"0,-91 18 0,86-11 0,-70 4 0,-906-11 0,492-7 0,-349 4 0,854 2 0,1 1 0,-1 2 0,1 0 0,1 3 0,-33 12 0,30-9 0,-1-1 0,0-1 0,-62 8 0,-357-17 0,-22 1 0,299 19 0,-54 3 0,58-24 0,-79 2 0,232 0 0,3 0 0,-3 1 0,2 0 0,-2 2 0,2 0 0,0 1 0,0-1 0,0 2 0,-1 0 0,2 1 0,0 0 0,0 1 0,1-1 0,-2 1 0,3 2 0,-1-1 0,1 2 0,0-1 0,2 2 0,-3-1 0,3 1 0,0 0 0,1 1 0,-1-1 0,2 1 0,0 1 0,0-1 0,2 1 0,-7 26 0,5 54 0,1-1 0,11 128 0,1-14 0,-8-62-1365,0-84-5461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59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6459 50 24575,'0'-2'0,"0"1"0,-1 0 0,1 0 0,-1 0 0,1 0 0,-1 0 0,1 0 0,-1 0 0,0 0 0,1 0 0,-1 0 0,0 0 0,0 1 0,-1 0 0,1-1 0,-1 0 0,1 0 0,0 1 0,0-1 0,0 1 0,0-1 0,0 1 0,0-1 0,0 1 0,0-1 0,-1 1 0,-1 0 0,-43-6 0,43 5 0,-102-4 0,-207 9 0,60 24 0,164-15 0,-111 5 0,18-4 0,-17 2 0,166-16 0,0 1 0,0 2 0,0 1 0,1 0 0,-43 13 0,6-3 0,-141 14 0,155-22 0,-77 3 0,-240-6 0,181-6 0,-1342 3 0,1477-2 0,2-2 0,-1-2 0,-51-12 0,47 9 0,1 0 0,-80-3 0,-39 13 0,104 2 0,-1-3 0,-118-14 0,109 6 0,-1 2 0,-105 5 0,-29-2 0,60-12 0,105 9 0,-1 1 0,-104 2 0,149 3 0,-1 1 0,2 0 0,-1 0 0,0 0 0,1 1 0,-1 1 0,0-2 0,1 2 0,-1 1 0,2-2 0,-2 2 0,2-1 0,0 1 0,-10 6 0,7-2 0,2 0 0,-2 0 0,3 0 0,-1 0 0,0 1 0,1-1 0,2 1 0,-8 16 0,2 5 0,1-1 0,3 2 0,0-1 0,1 61 0,5-67 0,4 305 0,36-103 0,-5-41 0,-30-163 0,1 0 0,0 1 0,4-2 0,-2 0 0,17 24 0,-6-7 0,-6-7 0,-2 0 0,-1 1 0,3 38 0,13 35 0,-7-31 0,-9-35 0,27 65 0,-25-76 0,-2 1 0,-1-1 0,-3 2 0,6 54 0,-14 125 0,-1-87 0,1-3 0,5 148 0,5-199 0,38 120 0,-27-127 0,-4 1 0,8 97 0,-24 46 0,2 69 0,3-250 0,0 1 0,4-1 0,12 33 0,-8-32 0,-5 0 0,1 1 0,4 29 0,-10 277 0,-5-165 0,-3-100 0,-3-2 0,-3 0 0,-36 95 0,35-121 0,-38 97 0,29-83 0,3 1 0,-13 65 0,22 45 0,10-106 0,-11 58 0,-19-5 0,19-79 0,2-1 0,-6 56 0,10 338 0,10-206 0,20 28 0,-15-187 0,-1-10 0,5-2 0,2 1 0,38 71 0,134 211 0,-171-304 0,0 0 0,-2-1 0,-3 2 0,0 1 0,-1-1 0,6 38 0,-4-4 0,4 0 0,30 66 0,14 51 0,-51-149 0,1 14 0,-1 1 0,4 50 0,-12-75 0,2-1 0,0 1 0,4 0 0,-2-1 0,4 0 0,10 20 0,-8-16 0,0 2 0,-2 0 0,6 27 0,-7 1 0,-5 0 0,-5 65 0,0-60 0,11 91 0,6-6 0,-12-94 0,1 0 0,3-1 0,21 58 0,-9-43 0,13 82 0,15 49 0,-30-133 0,14 104 0,-17-87 0,-5-36 0,1 58 0,-10-56 0,2 3 0,-13 87 0,8-119 0,-1 1 0,-2-1 0,-1-1 0,1 1 0,-3-1 0,1-1 0,-1 2 0,-1-2 0,-21 24 0,9-16 0,1 1 0,1 0 0,2 2 0,1-1 0,1 1 0,-15 37 0,-25 63 0,35-88 0,2 2 0,3-1 0,1 2 0,3 0 0,-8 63 0,0 64 0,11-115 0,2 2 0,3 0 0,10 88 0,3-93 0,5 1 0,25 52 0,-21-55 0,-2 0 0,14 72 0,-16 47 0,-14 192 0,-5-147 0,4 364 0,-3-545 0,-3 0 0,0-2 0,-3 1 0,1-1 0,-29 50 0,31-63 0,-27 52 0,17-38 0,2 1 0,0-1 0,4 1 0,1 1 0,-7 43 0,13-41 0,-1 13 0,-1-1 0,-15 50 0,-9 10 0,-15 169 0,34 255 0,13-300 0,-3-132 0,2 140 0,3-180 0,2 0 0,20 65 0,0-43 0,-14-47 0,-3-2 0,-2 3 0,7 47 0,22 190 0,-4-42 0,-27-199 0,-1-1 0,3 1 0,13 26 0,11 43 0,55 178 0,-47-183 0,-25-65 0,-2 0 0,-3 1 0,0 1 0,-2-1 0,4 43 0,-16 243 0,2-305 0,0 0 0,-2 0 0,0-2 0,0 2 0,0-1 0,-2 0 0,0 0 0,1 1 0,-3-2 0,-10 11 0,8-8 0,0 2 0,1-2 0,0 4 0,-9 15 0,-3 22 0,4 0 0,-13 85 0,25-120 0,0 2 0,-1-2 0,-12 21 0,10-21 0,0-1 0,3 1 0,-9 30 0,5 33 0,10 114 0,4-76 0,-5 558 0,4-595 0,25 105 0,-20-139 0,-4-17 0,2 0 0,2-1 0,1 1 0,1-1 0,2-2 0,2 2 0,28 38 0,-31-49 0,-1 0 0,-1 1 0,-2 1 0,1-1 0,-3 1 0,1 0 0,-2 0 0,1 29 0,-2 17 0,-9 79 0,1-28 0,4-112 0,-1 107 0,24 157 0,-11-184 0,-5 2 0,-12 150 0,-28-40-1365,30-157-5461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24:2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17 24575,'0'0'0,"1"0"0,1 1 0,-1-1 0,1 0 0,-1 2 0,1-2 0,-2 1 0,2 0 0,-1-1 0,1 2 0,-2-2 0,1 2 0,1 0 0,-2-1 0,1-1 0,-1 1 0,2 1 0,-2-1 0,2 0 0,-2 1 0,1-2 0,-1 1 0,0 0 0,2 5 0,10 42 0,-8-34 0,68 196 0,-50-155 0,-1 2 0,-4 0 0,-1 0 0,4 62 0,-10 55 0,-20 186 0,-17-181 0,15-116 0,-4 83 0,16 408 0,2-250 0,-6-267 0,0 0 0,-3-1 0,0-1 0,-3 1 0,-18 39 0,-9 35 0,-71 220 0,70-228 0,19-63 0,5-1 0,1 1 0,2 1 0,-8 63 0,16 418 0,8-254 0,-10 52 0,11 357 0,1-618 0,2 1 0,34 97 0,-1 7 0,-23-79 0,-5-24 0,-3-1 0,5 93 0,-19 699 0,-2-799 0,1 0 0,-6 0 0,-21 79 0,-17 78 0,28-100 0,-6-1 0,-63 162 0,49-160 0,5 1 0,-26 148 0,50-127 0,13 227 0,2-154 0,-2 674 0,-1-826 0,25 103 0,-15-96 0,4 74 0,-15 72 0,-3-103 0,6-3 0,18 113 0,-1-119 0,6-2 0,46 117 0,-54-161 0,-3 0 0,-2 1 0,-4 2 0,7 68 0,-11 203 0,-7-241 0,5-19 0,20 103 0,-1-8 0,-18-119 0,4-2 0,2 2 0,20 53 0,-13-46 0,15 79 0,-20-53 0,10 57 0,10 216 0,-34 4034 0,1-4318 0,-4 1 0,-3-1 0,-3-2 0,-3 1 0,0 0 0,-5-3 0,-2 2 0,-4-4 0,-2 1 0,-1-2 0,-46 61 0,-29-2 0,75-82 0,-2-1 0,-29 46 0,52-66 0,0 3 0,1 0 0,0-2 0,1 2 0,0 0 0,2 1 0,0-2 0,0 1 0,1 1 0,1-1 0,-1 20 0,10 31 0,1 0 0,4-2 0,23 66 0,-6-17 0,-9-48 0,2 0 0,55 102 0,-52-120 0,-4 0 0,-3 2 0,0 0 0,-1 1 0,-6-1 0,12 71 0,-24-87 0,-2 0 0,-1 0 0,-2-1 0,-1 0 0,-2 2 0,-20 49 0,14-40 0,1 0 0,-12 82 0,17-58 0,3 2 0,2-1 0,5 0 0,18 120 0,-15-173 0,1 1 0,1 2 0,0-3 0,1 1 0,0 1 0,2-4 0,1 2 0,0 0 0,-2-2 0,2 0 0,2 1 0,-2-2 0,1 1 0,23 10 0,-14-7 0,-2 1 0,-1 2 0,1-2 0,-1 4 0,20 20 0,-26-20 0,1-1 0,3-1 0,-1 0 0,1-1 0,0 0 0,1-1 0,4 0 0,-4-2 0,2 0 0,39 16 0,4 5 0,108 74 0,-23-12 0,-45-26 0,-80-50 0,0-2 0,4-1 0,-1-1 0,-1-3 0,2 1 0,50 18 0,-16-14 0,1-3 0,1-1 0,1-5 0,79 6 0,-103-12 0,-1 4 0,3-1 0,68 23 0,41 4 0,17-15 0,-2-6 0,233-15 0,-157 1 0,-134-2 0,193-34 0,-213 27 0,113-29 0,-136 26 0,0 2 0,2 3 0,80-4 0,367 15 0,512-28 0,-921 13 0,180-49 0,-185 38 0,191-26 0,-86 39 0,-126 9 0,1-4 0,125-19 0,318-64 0,-445 80 0,554-92 0,-23-9 0,-456 92 0,2 7 0,163 6 0,206 11-1365,-450-5-5461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02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9974 17 24575,'-1777'0'0,"1706"4"0,-141 28 0,136-17 0,-110 5 0,-1433-18 0,778-6 0,-551 4 0,1349 2 0,2 4 0,0 0 0,0 4 0,-2 0 0,-48 22 0,47-16 0,-3-1 0,1-3 0,-96 12 0,-565-24 0,-37 2 0,476 28 0,-91 5 0,96-38 0,-127 6 0,369-1 0,1 0 0,-1 0 0,1 2 0,-1 0 0,3 2 0,-3 0 0,3 0 0,-1 2 0,-1 2 0,3 0 0,-2 0 0,2 2 0,1 1 0,-1-1 0,2 2 0,-2 0 0,4 0 0,-2 2 0,1 1 0,2 1 0,1-2 0,0 2 0,0 2 0,2-1 0,-1 0 0,3 0 0,-1 1 0,3 0 0,-10 39 0,6 80 0,3-3 0,19 193 0,-4-24 0,-9-87-1365,0-130-5461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7:23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6229 750 24575,'-1'-3'0,"1"-4"0,-2 4 0,2-3 0,-1 2 0,1 1 0,-1-3 0,0 2 0,1 1 0,-1-3 0,0 2 0,0 1 0,0-4 0,0 4 0,0 0 0,-1 0 0,1-1 0,0 1 0,-1 0 0,1 0 0,0 3 0,0-4 0,-1 1 0,0 3 0,0-3 0,1 3 0,0 0 0,-2-3 0,-48-27 0,47 27 0,-170-23 0,105 23 0,-83-40 0,-72-45 0,135 62 0,3-10 0,-112-100 0,135 74 0,-1 6 0,1 11 0,-1 12 0,-116-19 0,-521 68 0,638-6 0,-86 49 0,-25 12 0,123-54 0,-57 38 0,57-22 0,-58 9 0,-582-29 0,353-26 0,-688 13 0,801 62 0,90-13 0,72-33 0,1 13 0,-1 4 0,1 13 0,2 9 0,-77 101 0,122-133 0,1 3 0,1 0 0,0 0 0,0 7 0,0 0 0,1-1 0,0 7 0,1-3 0,1 3 0,1 4 0,-1-4 0,1 6 0,0 1 0,1 0 0,2 2 0,-1-2 0,1 3 0,0 3 0,2-3 0,0 3 0,1 0 0,-2 98 0,-16 391 0,11-323 0,-3 261 0,12 1574 0,3-926 0,-2-1003 0,1 0 0,2 3 0,2-3 0,1 0 0,1-4 0,3 1 0,1-4 0,1 1 0,22 142 0,-9-77 0,-2 6 0,-3 3 0,25 375 0,-42-518 0,27 286 0,-21-247 0,-1-6 0,-1 6 0,-1 0 0,-1-3 0,-2 6 0,1 91 0,-26 1109 0,16-1148 0,-3 0 0,-17 199 0,14-208 0,2 3 0,-9 218 0,-11 401 0,22-616 0,4-36 0,-2-6 0,-17 186 0,-26 214 0,39-358 0,-2-6 0,-2-1 0,-1-5 0,-3 2 0,-1-3 0,-30 143 0,37-214 0,2-1 0,-1 4 0,3-1 0,-1 4 0,1-3 0,1 3 0,2 3 0,-1-3 0,-3 114 0,3 26 0,5 378 0,1-518 0,1 433 0,3 277 0,-1-703 0,0 3 0,1-4 0,1 0 0,0-2 0,14 100 0,51 300 0,2 0 0,62 573-1365,-120-941-5461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6:17:32.361"/>
    </inkml:context>
    <inkml:brush xml:id="br0">
      <inkml:brushProperty name="width" value="0.02498" units="cm"/>
      <inkml:brushProperty name="height" value="0.02498" units="cm"/>
    </inkml:brush>
  </inkml:definitions>
  <inkml:trace contextRef="#ctx0" brushRef="#br0">123 17 24575,'0'8'0,"3"0"0,2 0 0,-2 0 0,2 0 0,13 12 0,11 20 0,-1 56 0,-7 0 0,-10 2 0,-22 99 0,3-27 0,8 646 0,-7-770 0,-6 2 0,-3-2 0,-52 77 0,35-71 0,7-1 0,-18 81 0,41 208 0,8-183 0,3-106 0,8 1 0,2-3 0,8 3 0,59 75 0,6 10 0,-39-47 0,-8 1 0,27 163 0,-61-212 0,3-1 0,5 1 0,45 57 0,-35-59 0,-5 3 0,-2-2 0,8 54 0,-27 465 0,-9-258 0,12-127 0,-13 198 0,-15-284 0,-55 90 0,41-106 0,6 3 0,-5 91 0,31-145 0,-3 1 0,-3 1 0,-2-1 0,0-2 0,-31 31 0,21-24 0,0 2 0,-16 41 0,15 37 0,19 216 0,15-150 0,-10 811 0,6-933 0,7-1 0,5 0 0,42 65 0,20 52 0,-59-125 0,59 79 0,-56-94 0,-4 0 0,-1-1 0,-4 1 0,-2 1 0,-5 1 0,2 50 0,-46 48 0,-73 126 0,57-150 0,10 2 0,-15 140 0,57-160 0,8-1 0,54 145 0,-43-175 0,-1 104 0,-18-116 0,2-1 0,6 0 0,5 0 0,29 49 0,5-20 0,10-4 0,101 89 0,-124-126 0,0 0 0,-6 0 0,-2 2 0,-5 0 0,0 1 0,10 46 0,-5-17 0,8 1 0,62 72 0,5 5 0,-78-101 0,14 16 0,-6 0 0,13 70 0,-28-83 0,2 2 0,49 66 0,-35-68 0,-9 1 0,26 76 0,-41 325 0,-16-236 0,6-181 0,-6 0 0,-2-3 0,-1 2 0,-4-1 0,-30 33 0,17-21 0,-21 48 0,33-48 0,3-3 0,-3 2 0,-4 0 0,-38 40 0,30-41 0,2 0 0,5 0 0,3 2 0,2 0 0,-4 49 0,25 192 0,5-128 0,-10 784 0,-5-885 0,-42 93 0,24-89 0,-8 72 0,33-2 0,1-69 0,-3 1 0,-8-1 0,-26 62 0,-2-13 0,13-1 0,7 2 0,24 132 0,0-60 0,-8 1383 0,7-1483 0,48 109 0,-16-71 0,-21-68 0,60 82 0,-49-87 0,-4-1 0,20 68 0,-32 332 0,-21-234 0,0-133 0,-34 84 0,-9 59 0,45 824 0,14-499 0,-8 1456 0,0-1969 0,3-1 0,5 1 0,-1-1 0,6 0 0,3 0 0,-1 0 0,6 0 0,3-2 0,2 1 0,59 43 0,139 108 0,-11-8 0,-169-133 0,-5 2 0,0-1 0,-8 1 0,-2 1 0,-3 0 0,-6 1 0,-4 0 0,-3 1 0,-5-1 0,-6 67 0,-4 15 0,-68 203 0,-34 6 0,83-255 0,8-2 0,13 112 0,-5 50 0,-42-109 0,29-85 0,-11 56 0,21 377 0,14-246 0,-12-206 0,1-1 0,-3 1 0,-2-2 0,-3 1 0,-3 0 0,-25 23 0,17-17 0,4-1 0,-1 2 0,-8 30 0,14-10 0,7-6 0,-8-1 0,-2-2 0,-47 62 0,47-80 0,-23 20 0,7 1 0,3-1 0,25-31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36:0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6094 164 24575,'0'-1'0,"0"0"0,-1 1 0,1-1 0,0 0 0,-1 1 0,1-1 0,-1 1 0,1-1 0,0 1 0,-1-1 0,1 1 0,-1-1 0,0 1 0,1-1 0,0 1 0,-1 0 0,0-1 0,1 1 0,-1 0 0,0 0 0,1 0 0,-1-1 0,1 1 0,-2 0 0,-20-5 0,20 5 0,-44-5 0,2 3 0,-61 3 0,33 0 0,42 1 0,-42 7 0,-14 0 0,41-4 0,1 1 0,-60 18 0,84-19 0,-67 24 0,67-22 0,0 0 0,-1 0 0,0-2 0,0 0 0,-31 1 0,-202-5 0,109-3 0,130 1 0,-1-1 0,1 0 0,0-1 0,0-1 0,-15-6 0,-28-6 0,20 7 0,0 2 0,-68-3 0,-28 0 0,-5 0 0,-842 11 0,959-3 0,-1 0 0,0-2 0,1 0 0,-44-16 0,42 12 0,1 2 0,-2 0 0,1 1 0,-29-1 0,-151 7 0,-48-2 0,153-9 0,-49-1 0,128 11 0,0-1 0,0-2 0,-1 0 0,-36-11 0,19 6 0,-1 1 0,-72-4 0,21 3 0,23-1 0,-8-1 0,-86 0 0,-526 11 0,648 1 0,-50 9 0,65-7 0,4-1 0,1 2 0,-25 9 0,29-8 0,-1-1 0,0-1 0,0-1 0,-19 3 0,-204-5 221,113-3-1807,103 2-5240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35:5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24575,'1743'0'0,"-1712"1"0,42 8 0,25 2 0,10 0 0,-45-3 0,9 1 0,73 4 0,-130-12 0,1 1 0,-1 1 0,0 1 0,21 6 0,-18-4 0,0-1 0,30 3 0,183-4 0,-121-7 0,-75 2 0,42-8 0,25-1 0,-93 10 0,223 1 0,-209 2 0,0 1 0,0 1 0,42 15 0,-36-11 0,50 10 0,-45-13 0,63 7 0,-79-11 0,1 1 0,-1 1 0,23 8 0,-22-6 0,0-1 0,34 5 0,30-2 0,121 6 0,-171-13 0,41 8 0,24 1 0,338-10 0,-210-1 0,-211 1 0,-1-2 0,0 0 0,0-1 0,0 0 0,0-2 0,24-10 0,13-3 0,-33 13 0,0 2 0,-1-1 0,37-1 0,55 7 0,-40 0 0,-31 0 0,45 8 0,-19-2 0,0 1 0,29 3 0,14-2 337,15 1-2039,-95-11-5124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36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93 24575,'1368'0'0,"-1345"1"0,-1 2 0,1-1 0,0 2 0,-1-1 0,23 8 0,-19-4 0,0-1 0,53 5 0,205-8 0,-155-5 0,-81 0 0,65-8 0,27-2 0,14 0 0,20-2 0,-16 3 0,-14-1 0,-106 10 0,-2-2 0,68-14 0,-62 10 0,68-7 0,311 11 0,-231 6 0,22 10 0,-1 1 0,1323-14 0,-1506 2 0,-1 2 0,0 0 0,-1 0 0,0 3 0,1-1 0,35 12 0,15 4 0,-36-14 0,0-1 0,77 4 0,-22-2 0,16 0 0,200-6 0,-152-4 0,-10 0 0,166 5 0,-269 0 0,88 18 0,-91-13 0,-1-2 0,62 5 0,59 2 0,-120-8 0,2-1 0,-1-1 0,77-4 0,-34-11 0,-60 8 0,52-4 0,510 5 0,-304 5 0,556-2-1365,-804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15:4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6491 17 24575,'-2038'0'0,"1996"3"0,2 1 0,-1 2 0,-41 11 0,-45 7 0,-139 0 0,66-8 0,-444-1 0,403-19 0,176 4 0,19-2 0,-2 2 0,1 3 0,0 2 0,-49 9 0,24 2 0,-1-4 0,-112 6 0,-150-14 0,318-4 0,-6-2 0,-3-1 0,0-1 0,1-1 0,-45-15 0,41 11 0,-1 0 0,-1 3 0,-30-5 0,-344 7 0,210 7 0,121-5 0,38 0 0,-1 1 0,1 2 0,-53 8 0,80-8 0,1 1 0,-1 0 0,0 0 0,1 0 0,1 1 0,-2 0 0,1 1 0,1 1 0,0-1 0,-1 0 0,1 1 0,1 0 0,-1 1 0,1-1 0,0 1 0,0 0 0,1 1 0,-1-1 0,-4 12 0,-44 93 0,-63 198 0,102-266 0,-29 69 0,29-79 0,1 1 0,2 0 0,0 1 0,4 0 0,-6 44 0,15 217 0,3-214 0,-3 0 0,-20 156 0,-7-96 0,8 2 0,-1 182 0,19-162 0,4 139 0,1-267 0,0 0 0,22 63 0,-3-7 0,3 30 0,31 130 0,-29-166 0,-20-61 0,1 1 0,8 48 0,3 86 0,2 223 0,-24 554 0,3-892 0,14 75 0,-5-53 0,26 115 0,-22-124 0,-2 3 0,5 99 0,-1 30 0,2 17 0,-18-77 0,-5 235 0,-1-333 0,-1 0 0,-1 1 0,-3-2 0,-16 40 0,-17 56 0,15-22 0,12-52 0,2 3 0,3-2 0,3 0 0,-3 65 0,11-105 0,-2 38 0,3-1 0,2 0 0,4 0 0,23 97 0,-19-109-1365,0-3-5461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36:1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24575,'737'0'0,"-712"0"0,-1 1 0,0 2 0,0 0 0,0 1 0,0 2 0,-1 0 0,0 2 0,0 0 0,35 19 0,-36-18 0,0 0 0,1-2 0,0-1 0,1 0 0,-1-2 0,37 2 0,33 7 0,172 31 0,-152-13 0,-84-21 0,2-1 0,-1-3 0,41 6 0,-3-3 0,0 4 0,126 39 0,-9-2 0,-139-42 0,2-2 0,55 0 0,28 4 0,-73-4 0,-6 0 0,-2 2 0,65 18 0,-66-14 0,1 0 0,0-4 0,85 4 0,158-13 0,-117-2 0,-156 3 0,148-5 0,-144 2 0,1 0 0,-1-1 0,-1-3 0,43-15 0,-37 10 0,0 2 0,0 0 0,2 2 0,-1 1 0,0 1 0,46-2 0,93-9 0,19 1 0,355 15 0,-252 3 0,-266-4 0,0-1 0,0-2 0,0 0 0,0-1 0,24-10 0,45-11 0,-21 13 0,-2 2 0,2 4 0,97 2 0,490 7 0,-591-4 0,86-14 0,-76 6 0,12-2 0,-8 2 0,105-3 0,-175 14 0,42 1 0,1-3 0,-1-1 0,89-19 0,-77 9 0,0 1 0,79-1 0,135 10 0,-218 3 0,-11-3 0,80-12 0,36-3 0,17 19 0,52-3 0,-114-14 0,-84 9 0,58-3 0,-54 10 0,-6 0 0,-2-1 0,1-1 0,1-2 0,-2-3 0,48-13 0,-48 10 60,-1 2 0,1 0-1,0 3 1,44-2 0,145 8-452,-100 2-880,-85-3-5554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59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17 583 24575,'1360'0'0,"-1323"1"0,2 1 0,-2 3 0,1 1 0,-1 2 0,47 17 0,-58-13 0,0 1 0,40 28 0,-45-27 0,1-1 0,-1-1 0,2 0 0,30 9 0,37 10 0,-59-19 0,-1-1 0,1-2 0,58 8 0,346 36 0,-360-43 0,-45-8 0,-1 2 0,-1 2 0,42 12 0,-4 2 0,2-4 0,0-3 0,78 4 0,-75-11 0,97 14 0,-100-10 0,1-4 0,122-7 0,-77-1 0,814 2 0,-904 1 0,0 2 0,-1 1 0,-1 1 0,40 15 0,-35-11 0,0-1 0,47 6 0,32-7 0,137-13 0,88-47 0,-305 46 0,-2 0 0,30-15 0,-35 13 0,0 1 0,1 1 0,-1 1 0,31-4 0,32 5 0,84 7 0,50-2 0,-111-17 0,-71 11 0,55-5 0,660 9 0,-361 5 0,-193 14 0,-3 1 0,438-19 0,-603-2 0,1 0 0,0-2 0,-2-1 0,2-2 0,40-18 0,-38 14 0,1 2 0,1 1 0,53-9 0,40 14 0,36-5 0,-15-5 0,156 8 0,-297 6 0,7 0 0,0-1 0,0-1 0,-2 0 0,2 0 0,-1-1 0,1-1 0,-1 0 0,0-1 0,-1 0 0,1-1 0,-1 0 0,18-13 0,9-5 0,2 2 0,2 2 0,-1 2 0,71-20 0,-61 28 0,-1 2 0,1 3 0,1 2 0,87 8 0,-15-1 0,-59-7 0,0-4 0,72-17 0,-70 11 0,117-7 0,-160 17 0,1 0 0,-1-1 0,0-2 0,34-12 0,25-8 0,-7 11 0,-1 4 0,1 3 0,94 3 0,732 7 0,-515-2 0,-350 2 0,2 2 0,-1 2 0,49 16 0,26 4 0,-79-19 0,-1 2 0,55 25 0,-60-23 0,-1 0 0,1-2 0,1-1 0,47 7 0,15-10 0,118-10 0,-189 1 0,0-1 0,0-1 0,0 0 0,0-2 0,-1 0 0,0-1 0,21-15 0,-5 5 0,-9 4 0,3-2 0,0 2 0,0 0 0,1 3 0,1 0 0,0 2 0,35-6 0,70-13 0,-91 17 0,0 3 0,81-6 0,-13 16 0,-69 2 0,0-3 0,0-1 0,-1-3 0,1-2 0,66-17 0,-62 9 0,0 3 0,72-6 0,-24 4 0,132-19 0,-197 27 0,-5 2 0,1-1 0,-1-1 0,0-2 0,0-1 0,27-13 0,153-72 0,-128 55 0,-58 27 0,-1 1 0,0 2 0,1 0 0,1 1 0,33-8 0,21 9 0,137 7 0,-75 3 0,-101-4 0,-16-1 0,0 0 0,1 2 0,-1 0 0,0 1 0,1 1 0,-2 2 0,1 0 0,32 13 0,61 34 0,-69-34 0,0 2 0,-1 3 0,45 31 0,-48-23 0,2-2 0,1-2 0,78 35 0,-105-57 0,1-1 0,0-1 0,1-1 0,-1 0 0,1-1 0,-1-1 0,0-1 0,0 0 0,1-2 0,23-5 0,49-6 0,-55 14 0,1 1 0,49 10 0,28 1 0,-112-12 0,290 21 0,-266-18 0,-1 1 0,-1 2 0,1 0 0,30 14 0,-42-15 16,24 12-476,1-2-1,58 15 1,-67-25-6366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6:58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17 316 24575,'14'0'0,"25"-1"0,1 2 0,0 2 0,0 1 0,53 15 0,164 68 0,-206-68 0,0-2 0,1-2 0,-1-3 0,2-2 0,86 3 0,-71-9 0,-1 3 0,73 18 0,-62-10 0,-42-6 0,-2 1 0,42 19 0,36 10 0,-60-28 0,2-3 0,0-2 0,88-3 0,-117-1 0,0 1 0,0 1 0,0 1 0,35 13 0,28 7 0,-38-15 0,-2 1 0,91 8 0,-103-16 0,1 3 0,47 13 0,21 4 0,33-10 0,215-9 0,-184-7 0,-9 5 0,166-5 0,-212-13 0,34-2 0,613 17 0,-362 3 0,1399-2 0,-1767-1 0,1-3 0,0 0 0,-2-2 0,1-2 0,52-20 0,-25 11 0,1 2 0,76-6 0,35-9 0,86-48 0,-8 2 0,-23 34 0,-176 34 0,54-16 0,-63 13 0,0 3 0,74-7 0,434 14 0,-238 4 0,1831-3 0,-2095-3 0,0-2 0,56-15 0,31-3 0,545 2 0,-236 18 0,-301-5 0,154-30 0,-77-2 0,311-71 0,-147 19 0,-249 74 0,182 2 0,718 18 0,-574-3 0,-383 6 0,144 28 0,-66-5 0,-77-17 0,118 13 0,-158-20 0,1 2 0,-1 2 0,0 2 0,-1 2 0,67 32 0,-66-27 0,1-1 0,1-2 0,0-2 0,78 12 0,-25-18 0,57 6 0,-58-2 0,-61-9 0,0 3 0,0 0 0,50 16 0,-77-19 0,272 88 0,-246-83 0,49 3 0,-57-8 0,-1 1 0,1 1 0,0 1 0,39 13 0,17 20-1365,-46-22-5461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24:2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17 24575,'0'0'0,"1"0"0,0 1 0,0-1 0,0 0 0,0 1 0,0-1 0,-1 1 0,1 0 0,0-1 0,0 1 0,-1-1 0,1 2 0,0-1 0,-1 0 0,1-1 0,-1 1 0,1 0 0,-1 0 0,1 0 0,-1 0 0,1-1 0,-1 1 0,0 0 0,1 3 0,7 32 0,-6-25 0,44 146 0,-32-116 0,-1 2 0,-2-1 0,-1 1 0,3 46 0,-7 41 0,-12 140 0,-11-136 0,9-87 0,-2 62 0,10 306 0,1-187 0,-3-201 0,-1 1 0,-1-1 0,-1-1 0,-1 1 0,-12 29 0,-5 27 0,-46 164 0,45-171 0,12-47 0,3 0 0,1 0 0,1 1 0,-5 47 0,10 313 0,5-190 0,-6 39 0,7 267 0,0-463 0,2 1 0,21 73 0,0 5 0,-15-59 0,-3-18 0,-2-1 0,3 70 0,-12 523 0,-1-598 0,0 0 0,-3 0 0,-14 59 0,-10 58 0,17-74 0,-3-1 0,-41 121 0,32-120 0,3 1 0,-17 111 0,32-95 0,8 170 0,2-116 0,-2 505 0,0-618 0,15 77 0,-9-72 0,3 55 0,-10 54 0,-2-77 0,4-2 0,11 85 0,0-90 0,3-1 0,30 87 0,-35-120 0,-1 0 0,-2 1 0,-2 1 0,4 51 0,-7 152 0,-4-180 0,3-15 0,12 78 0,0-7 0,-11-88 0,2-2 0,1 1 0,13 40 0,-8-34 0,9 59 0,-12-40 0,6 43 0,6 161 0,-21 3021 0,0-3233 0,-2 0 0,-2 0 0,-2-1 0,-2 0 0,0 0 0,-3-2 0,-1 1 0,-3-2 0,-1 0 0,-1-1 0,-29 45 0,-18-1 0,47-62 0,-1 0 0,-18 34 0,32-49 0,1 2 0,0 0 0,0-2 0,1 2 0,0 0 0,1 1 0,0-2 0,0 1 0,1 1 0,0-1 0,0 15 0,6 23 0,1 0 0,2-1 0,15 49 0,-4-13 0,-6-35 0,2-1 0,34 77 0,-32-90 0,-3 0 0,-2 1 0,0 1 0,-1 0 0,-3-1 0,7 54 0,-15-66 0,-1 1 0,-1-1 0,-1 0 0,-1 0 0,-1 1 0,-13 37 0,9-30 0,1 0 0,-8 61 0,11-43 0,2 1 0,1 0 0,3 0 0,12 89 0,-10-129 0,1 1 0,0 1 0,1-2 0,0 1 0,0 0 0,1-2 0,1 1 0,0 0 0,-1-2 0,1 1 0,1 0 0,-1-1 0,1 0 0,14 8 0,-9-5 0,-1 0 0,0 2 0,0-1 0,-1 2 0,13 16 0,-16-16 0,0 0 0,2-1 0,0 0 0,0-1 0,0 0 0,1 0 0,2-1 0,-2-1 0,1 0 0,25 12 0,2 4 0,69 55 0,-15-9 0,-28-19 0,-51-38 0,0-1 0,2-1 0,0-1 0,-1-2 0,2 1 0,31 13 0,-10-10 0,1-3 0,0 0 0,1-4 0,50 4 0,-65-8 0,-1 2 0,2 0 0,43 17 0,26 3 0,11-11 0,-1-5 0,147-11 0,-99 1 0,-85-2 0,122-25 0,-135 20 0,72-22 0,-86 20 0,-1 1 0,2 3 0,51-4 0,232 12 0,325-21 0,-584 9 0,114-36 0,-117 28 0,121-19 0,-55 29 0,-79 7 0,0-3 0,79-15 0,202-47 0,-282 59 0,351-68 0,-14-7 0,-290 69 0,2 5 0,103 4 0,131 9-1365,-286-4-5461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26:2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5986 49 24575,'-101'-1'0,"-121"-16"0,94 6 0,-197 8 0,175 5 0,128-1 0,0 2 0,1 0 0,-1 0 0,1 2 0,-32 11 0,-39 9 0,44-14 0,-66 25 0,69-19 0,-90 18 0,-206 33 0,119-44 0,173-20 0,30-1 0,1 0 0,-1 2 0,0-1 0,-19 10 0,18-8 0,-1 0 0,2 0 0,-29 3 0,-67-2 0,68-6 0,-46 9 0,2 3 0,13 2 0,-126 6 0,-52-1 0,122-9 0,116-7 0,0-1 0,0 1 0,0 1 0,-19 8 0,21-8 0,0 1 0,0-1 0,-1-1 0,0-2 0,-23 4 0,-18-6 0,1-4 0,0-1 0,-62-14 0,-84-9 0,136 21 0,1-4 0,1-1 0,0-4 0,-77-27 0,104 34 0,0 0 0,-3 1 0,2 3 0,0 1 0,-3 2 0,-46 2 0,-30-3 0,-32-11 0,-34-1 0,117 17 0,0 3 0,0 3 0,-114 26 0,166-32 0,3 2 0,-2 0 0,1-1 0,1 3 0,-1-2 0,-16 12 0,23-12 0,2-2 0,-1 2 0,1 0 0,-1 0 0,1 0 0,1 0 0,-1 0 0,0 1 0,0 0 0,2-1 0,0 1 0,-2-1 0,2 2 0,0-1 0,0 0 0,-2 12 0,0 20 0,2 2 0,0-1 0,7 44 0,-2-47 0,0 1 0,-3-1 0,-3-1 0,-8 44 0,5-51 0,3-9 0,-1-1 0,-1 0 0,-1 0 0,0 0 0,-11 20 0,1-6 0,3 0 0,0 3 0,4-3 0,0 2 0,3 0 0,0 2 0,0 63 0,4-70 0,1-1 0,2-1 0,0 1 0,3 0 0,0-1 0,2 0 0,15 42 0,43 108 0,15 38 0,-44-144 0,-23-49 0,-2 0 0,0 1 0,-1 0 0,-2 1 0,6 24 0,5 71 0,5 167 0,-25-213 0,-1-29 0,3 0 0,3 0 0,10 68 0,-1-38 0,-2 0 0,-5 1 0,-7 119 0,-2-53 0,4 1144 0,4-1224 0,10 59 0,0-4 0,-9-79 0,3 1 0,0-1 0,26 60 0,-17-52 0,18 77 0,-5-1 0,-18-87 0,-3 1 0,-1 0 0,2 35 0,-6 22 0,-6 2 0,-3 0 0,-5-2 0,-27 106 0,24-122 0,5-1 0,3 1 0,8 109 0,1-45 0,-4 1057 0,2-1163 0,2 0 0,3 0 0,0-2 0,3 1 0,0 0 0,29 56 0,-1 0 0,-31-69 0,-1-1 0,-2 2 0,0-1 0,-1 0 0,-1 0 0,-2 33 0,-21 118 0,1 3 0,22-70 0,0-61 0,-2 1 0,-5 45 0,-1-63 0,0-2 0,-13 30 0,9-29 0,-10 49 0,1 40-682,-4 126-1,23-205-6143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26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43 939 24575,'-2'-2'0,"-1"1"0,1-1 0,0 0 0,0-1 0,0 1 0,1 0 0,0-1 0,0 1 0,-1-1 0,1 1 0,0-1 0,0-2 0,-3-34 0,3 29 0,1-151 0,1 157 0,0-1 0,1 2 0,-2-1 0,2-1 0,1 1 0,-1 0 0,0 1 0,2-1 0,-2 0 0,6-4 0,3-2 0,28-19 0,-25 19 0,23-20 0,-28 22 0,0 1 0,0 0 0,19-9 0,-21 12 0,0 0 0,0 0 0,0-1 0,0 0 0,-2 0 0,0 1 0,0-2 0,1 1 0,-2-1 0,7-9 0,8-24 0,2-1 0,3 1 0,45-53 0,-61 83 0,0-1 0,-2 1 0,0 0 0,-1-1 0,0-1 0,3-13 0,-3 5 0,-3-1 0,1-28 0,-3 43 0,1 0 0,0 0 0,0 0 0,0-1 0,0 2 0,2-2 0,0 1 0,6-9 0,-9 13 0,1 0 0,0 0 0,0 0 0,0 0 0,0 0 0,0 0 0,1-1 0,-1 2 0,0-1 0,0 0 0,1 0 0,0 0 0,-1 1 0,1-1 0,-1 1 0,1-1 0,0 1 0,-1-1 0,1 1 0,0-1 0,0 1 0,-1 0 0,1 0 0,0 0 0,1-1 0,-2 1 0,1 0 0,0 0 0,0 1 0,0-1 0,-1 0 0,1 0 0,1 1 0,-2-1 0,0 0 0,1 1 0,0-1 0,-1 1 0,1 0 0,-1-1 0,1 1 0,1 1 0,3 1 0,0 0 0,-1 1 0,0-1 0,0 1 0,0 0 0,-2-1 0,2 1 0,-2 1 0,1-1 0,-1 1 0,0-1 0,4 10 0,0 5 0,9 36 0,-14-48 0,3 21 0,-4-19 0,1 0 0,0 1 0,1-1 0,0 0 0,1 0 0,0-1 0,1 2 0,1-2 0,0 1 0,11 10 0,-4-4 0,0-2 0,-3 3 0,2-1 0,-3 1 0,-1-1 0,0 2 0,4 21 0,23 42 0,53 72 0,-71-122 0,-8-14 0,1 0 0,2 1 0,25 26 0,-27-34 0,-2 0 0,0 0 0,0 0 0,-1 1 0,-1 0 0,0 0 0,-1 0 0,-1 1 0,0-1 0,-1 0 0,0 0 0,-2 1 0,0 19 0,-1-29 0,0 1 0,0 0 0,-1 0 0,1 0 0,0-1 0,-1 2 0,0-2 0,-1 1 0,1-1 0,0 1 0,0 0 0,0 0 0,-1-1 0,0 0 0,0 1 0,0-1 0,-3 3 0,1-2 0,0-1 0,1 1 0,-1-1 0,0 0 0,0 1 0,0-2 0,-1 1 0,2 0 0,-2 0 0,-5 0 0,-4-1 0,1 0 0,0 0 0,0 0 0,0-1 0,0 0 0,-22-5 0,-33-11 0,54 12 0,0 1 0,0 1 0,0 0 0,-1 1 0,-27-4 0,-175 4 0,147 3 0,0-1 0,-88-10 0,64 4-1365,66 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6:5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 24575,'0'0'0,"-1"0"0,0 1 0,1-1 0,-1 0 0,0 0 0,1 0 0,-1 1 0,0-1 0,1 0 0,-1 0 0,1 1 0,-1-1 0,1 1 0,-1-1 0,1 0 0,-1 1 0,1-1 0,-1 1 0,1-1 0,-1 1 0,1 0 0,0-1 0,-1 1 0,1-1 0,0 1 0,0 0 0,-1-1 0,1 1 0,0-1 0,0 1 0,0 0 0,0-1 0,0 1 0,0 0 0,0-1 0,0 1 0,0 0 0,0-1 0,0 1 0,0 0 0,0-1 0,1 1 0,-1 1 0,12 36 0,-8-27 0,26 82 0,43 88 0,-69-171 0,-1-1 0,0 1 0,0 0 0,-1 0 0,0 0 0,-1 0 0,0 0 0,0 0 0,-1 0 0,-1 0 0,-3 20 0,-3 1 0,-1-1 0,-19 45 0,17-50 0,1 0 0,0 1 0,2 0 0,-4 31 0,10-37 0,0 0 0,1 0 0,0 0 0,2 0 0,0 0 0,7 22 0,-6-30 0,1-1 0,0 0 0,0 0 0,2 0 0,-1-1 0,1 1 0,1-1 0,-1-1 0,2 1 0,-1-1 0,16 13 0,-3-5 0,2 0 0,0-2 0,1 0 0,0-2 0,1 0 0,0-2 0,1 0 0,1-2 0,-1-1 0,34 6 0,51 14 0,-74-17 0,0-2 0,0-1 0,43 2 0,139-10 0,-7-1 0,-172 3 0,0 2 0,0 2 0,52 14 0,-29-1 0,1-3 0,1-3 0,1-3 0,105 4 0,-114-14 0,227-5 0,-262 1 0,0 0 0,-1-2 0,0 0 0,0-1 0,0-1 0,-1-1 0,-1-1 0,28-18 0,-15 10 0,53-24 0,-73 38 0,0 0 0,0 1 0,1 0 0,-1 1 0,1 0 0,-1 1 0,1 0 0,23 1 0,76 13 0,116 6 0,-168-15 0,0 2 0,0 3 0,81 23 0,55 10 0,-152-36 0,241 29 0,-136-22 0,115 4 0,1333-18-1365,-1559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37:0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5767 52 24575,'-4'-3'0,"-1"0"0,1 0 0,0 1 0,0-1 0,0 1 0,-1 0 0,0 1 0,1-1 0,-1 1 0,0-1 0,-8 0 0,-60-3 0,52 4 0,-591-2 0,313 6 0,99-6 0,-220 6 0,348 4 0,-81 17 0,45 5 0,80-20 0,0-1 0,-2-1 0,-43 6 0,-27-8 0,-76 10 0,79-4 0,0-5 0,-145-8 0,78-1 0,-2068 3 0,2227 0 0,-1-1 0,0 1 0,1 0 0,0 1 0,-1-1 0,0 1 0,1 0 0,0 0 0,-1 1 0,1-1 0,0 1 0,0 0 0,0 1 0,0-1 0,0 1 0,1 0 0,-1 0 0,1 0 0,0 1 0,0-1 0,0 1 0,1 0 0,-2 0 0,2 0 0,0 1 0,0-1 0,1 1 0,0 0 0,-1-1 0,0 1 0,2-1 0,-1 1 0,1 0 0,0 1 0,0-1 0,0 5 0,-4 35 0,2 1 0,5 88 0,1-82 0,-7 86 0,-2-112 0,1-1 0,-17 44 0,13-47 0,1 2 0,2 1 0,-4 29 0,4 313 0,11-189 0,-5 2166 0,2-2293 0,13 71 0,3 37 0,-18-147 0,-4 223 0,1-209 0,-1 0 0,-3 0 0,1 0 0,-1-2 0,-3 1 0,-22 46 0,7-26 0,1 2 0,3 1 0,-17 62 0,-1 1 0,25-79 0,3 0 0,0 2 0,3-2 0,-8 61 0,16-44 0,3 1 0,15 88 0,-1-30 0,-11-68 0,4 0 0,26 75 0,-24-84 0,-2 0 0,0 1 0,-2 1 0,-2 0 0,2 35 0,-10 40 0,0-78 0,1 1 0,1-1 0,2 1 0,0-1 0,3 0 0,16 59 0,61 162 0,-72-203 0,-1-2 0,-3 2 0,0 72 0,-9 762 0,6-836 0,2-2 0,2 2 0,14 47 0,-9-45 0,-2 1 0,4 70 0,-14 248 0,-3-150 0,1-194 0,-1-1 0,-1 0 0,-1 1 0,-2-1 0,-12 30 0,-1 5 0,-8 27 0,-69 143 0,85-202 0,2 0 0,0 0 0,2 2 0,0 0 0,-2 31 0,-6 138 0,9-77 0,-7 603 0,17-446 0,-3 811 0,4-1031 0,2 0 0,2 1 0,3-3 0,2 2 0,3-3 0,26 60 0,-30-74 0,-2 2 0,-3 0 0,0 0 0,-3-1 0,-2 58 0,9 72 0,7 50 0,-13 267 0,-7-244 0,-1-60 0,6 213 0,1-367 0,0 1 0,2-1 0,14 38 0,-10-37 0,-2 0 0,9 62 0,-14 323 0,-7-209 0,2-22 0,6 207 0,13-240 0,2 49 0,-20-115 0,6 130 0,-2-180 0,2 0 0,1 0 0,3 0 0,13 34 0,-10-32 0,0 1 0,-3 0 0,0 1 0,-3 0 0,-2 0 0,0 63 0,-8 578 0,0-635 0,-2-1 0,-1 0 0,-4 0 0,-23 63 0,17-50 0,-10 26 0,11-38 0,2 0 0,1 1 0,4 1 0,0 0 0,1 51 0,-9 79 0,1-11 0,14-115 0,6 368 0,11-288 0,4 33 0,-18-135 0,-3 103 0,1-117 0,-1 1 0,-1 0 0,0-2 0,-1 1 0,-2 0 0,-8 20 0,-5 4 0,1-1 0,3 3 0,0-1 0,4 2 0,1-1 0,2 1 0,2 0 0,3 0 0,-1 46 0,7-58 0,-1-1 0,2 1 0,1 0 0,14 41 0,51 110 0,-66-175 0,24 88 0,-5-17 0,-20-68 0,0-1 0,-1 1 0,0 0 0,1 0 0,-2 0 0,0 0 0,0 9 0,-2-12 0,0-1 0,0 0 0,-1 1 0,1-1 0,-1 0 0,0 0 0,0 0 0,0 0 0,-1 0 0,0-1 0,1 1 0,-3-1 0,-3 7 0,-4 0 0,2 1 0,1 0 0,-1 1 0,1-1 0,0 2 0,2-1 0,0 1 0,0 1 0,1 0 0,2-1 0,-1 1 0,1 1 0,1-1 0,1 0 0,0 0 0,2 30 0,5 2 0,12 47 0,-2-19 0,-8-39 0,3 0 0,17 42 0,5 21 0,-24-76 0,0-2 0,1 2 0,1-1 0,2-1 0,-1 0 0,3 0 0,-1-2 0,34 35 0,214 211 0,-250-255 0,1-1 0,1 0 0,0-1 0,0 0 0,1-1 0,-1-1 0,2 0 0,0 0 0,-1-2 0,22 5 0,10-2 0,0-1 0,55-1 0,-95-5 0,229 19 0,-202-15 0,-6 1 0,2 1 0,-2 1 0,-1 2 0,37 15 0,-40-14 0,1 0 0,2-2 0,-2-1 0,1-1 0,0 0 0,28 1 0,-26-4 0,0 1 0,0 1 0,41 13 0,-50-12 0,2-1 0,1 0 0,-1-1 0,1-1 0,0 0 0,-1-2 0,34-1 0,310-30 0,-229 15 0,44-1 0,-83 17 0,-56 1 0,0-2 0,1-2 0,72-12 0,-6-5 0,-59 11 0,80-23 0,-67 8 0,-38 14 0,0 2 0,44-12 0,36 3 0,1 5 0,187 2 0,300 10 0,-568 0 0,-1 2 0,0 0 0,0 2 0,0 0 0,21 8 0,-15-4 0,2-1 0,35 3 0,268 24 0,124-27 0,-263-10 0,-128 2 0,-27 2 0,-1-2 0,0-1 0,-1-2 0,2-1 0,64-16 0,-59 7 0,2 4 0,85-11 0,-113 17 43,0 0 0,0-2-1,-1 0 1,1-1 0,-1 0-1,-1-1 1,21-13 0,100-69-1750,-78 45-5119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02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5368 17 24575,'-955'0'0,"917"4"0,-76 28 0,73-17 0,-59 5 0,-770-18 0,418-6 0,-296 4 0,725 2 0,1 4 0,0 0 0,0 4 0,-1 0 0,-26 22 0,25-16 0,-1-1 0,0-3 0,-51 12 0,-304-24 0,-20 2 0,256 28 0,-49 5 0,52-38 0,-69 6 0,199-1 0,0 0 0,0 0 0,0 2 0,0 0 0,1 2 0,-1 0 0,1 0 0,0 2 0,-1 2 0,2 0 0,-1 0 0,1 2 0,0 1 0,0-1 0,1 2 0,-1 0 0,2 0 0,-1 2 0,0 1 0,2 1 0,0-2 0,0 2 0,0 2 0,1-1 0,0 0 0,1 0 0,0 1 0,1 0 0,-5 39 0,3 80 0,2-3 0,10 193 0,-2-24 0,-5-87-1365,0-130-5461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5:49:3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6618 45 24575,'-6'-2'0,"1"0"0,1-1 0,-1 2 0,1-2 0,-1 1 0,0 2 0,-1-1 0,1-2 0,-1 3 0,2-2 0,-13 0 0,-65-2 0,57 3 0,-676-1 0,357 4 0,114-4 0,-252 4 0,399 4 0,-92 14 0,50 3 0,94-15 0,-2 0 0,-2-3 0,-49 5 0,-30-6 0,-88 9 0,91-4 0,-2-4 0,-164-7 0,89-1 0,-2374 3 0,2556 0 0,0 0 0,-1 0 0,-1 0 0,3 0 0,-1 0 0,-1 1 0,1 0 0,0 0 0,1 1 0,-2-1 0,1 1 0,-1-1 0,3 2 0,-2-2 0,0 2 0,1-1 0,1 1 0,-2-1 0,1 1 0,1 0 0,-1 0 0,2 0 0,-2 0 0,2 1 0,-2 0 0,2-1 0,0 1 0,1 1 0,-3-2 0,3 0 0,1 2 0,-1-1 0,1 0 0,-1 1 0,1-1 0,0 4 0,-5 29 0,3 1 0,5 71 0,2-65 0,-9 70 0,-1-92 0,1-2 0,-22 37 0,17-39 0,2 2 0,1 0 0,-6 25 0,7 258 0,11-157 0,-5 1787 0,2-1891 0,17 59 0,0 30 0,-19-122 0,-4 185 0,0-172 0,0-1 0,-3-1 0,0 2 0,-3-1 0,0-1 0,-28 38 0,9-20 0,3 0 0,3 2 0,-22 51 0,0 0 0,29-65 0,3 0 0,1 2 0,1-1 0,-6 50 0,17-36 0,3 0 0,18 72 0,-1-23 0,-13-58 0,3 2 0,33 60 0,-30-69 0,-1 1 0,-2 1 0,0-1 0,-1 2 0,-1 28 0,-11 33 0,1-64 0,1 0 0,1 0 0,2 0 0,1 0 0,2 0 0,18 48 0,72 135 0,-83-170 0,-2 1 0,-3 0 0,-1 61 0,-9 626 0,6-688 0,2-1 0,5 1 0,13 39 0,-9-38 0,-2 1 0,4 58 0,-16 205 0,-2-124 0,-1-161 0,0 1 0,-3-1 0,0 1 0,-2-1 0,-14 24 0,-2 6 0,-6 21 0,-83 119 0,101-168 0,0 0 0,0 2 0,2 0 0,2 0 0,-3 26 0,-8 113 0,11-63 0,-8 498 0,20-368 0,-4 667 0,3-848 0,5-2 0,1 2 0,4-2 0,2 1 0,2-1 0,32 46 0,-35-57 0,-2-1 0,-4 0 0,-1 1 0,-2-1 0,-2 48 0,9 60 0,10 39 0,-18 222 0,-6-202 0,0-49 0,4 175 0,2-301 0,2 0 0,1-2 0,15 32 0,-12-30 0,2 0 0,6 50 0,-14 267 0,-9-171 0,3-19 0,6 170 0,16-198 0,2 41 0,-23-95 0,7 107 0,-3-148 0,3 0 0,2 0 0,1-1 0,16 29 0,-10-27 0,-2 1 0,-3 2 0,0-1 0,-1-1 0,-5 1 0,0 54 0,-8 473 0,0-521 0,-5-2 0,0 1 0,-2-1 0,-28 52 0,19-42 0,-10 23 0,11-31 0,3-1 0,2 1 0,3 0 0,0 1 0,2 41 0,-10 67 0,0-11 0,18-93 0,4 302 0,15-237 0,3 27 0,-20-112 0,-3 87 0,1-98 0,-1 1 0,-2 0 0,1 0 0,-2-1 0,-1 0 0,-11 17 0,-5 2 0,1 1 0,5 2 0,-1-1 0,3 1 0,4 1 0,1-1 0,2 1 0,3-1 0,1 39 0,5-49 0,0 1 0,3 0 0,1-1 0,15 35 0,60 90 0,-77-145 0,28 74 0,-4-15 0,-25-56 0,1 0 0,-2 1 0,0-1 0,0 0 0,0 1 0,-1-1 0,0 9 0,-2-11 0,0-1 0,-1 0 0,1 1 0,0-1 0,-1 0 0,0 0 0,-1 0 0,1 0 0,-2 0 0,1-1 0,-2 2 0,1-1 0,-5 4 0,-4 1 0,1 1 0,1-1 0,-1 3 0,2-2 0,1 1 0,0 0 0,1 1 0,1 0 0,0 0 0,2-1 0,-2 2 0,4 0 0,-2-1 0,3 2 0,0-3 0,2 26 0,6 2 0,14 38 0,-4-14 0,-7-33 0,2-1 0,20 35 0,6 18 0,-27-64 0,-1 1 0,0-1 0,3 0 0,2 0 0,0-2 0,1 2 0,1-3 0,37 31 0,246 172 0,-285-210 0,-2-1 0,3 1 0,1-2 0,-2 2 0,1-4 0,2 1 0,0 0 0,0 0 0,-1-1 0,25 3 0,12-2 0,0 0 0,64 0 0,-110-5 0,262 16 0,-231-12 0,-6-1 0,-1 3 0,1-1 0,-2 3 0,42 11 0,-45-11 0,1 1 0,1-3 0,-2 0 0,2-2 0,0 1 0,31 2 0,-29-5 0,0 2 0,1-1 0,44 12 0,-54-9 0,1-2 0,1-1 0,-2 1 0,3-2 0,-2 1 0,2-2 0,36-1 0,358-25 0,-265 12 0,52 1 0,-97 12 0,-63 2 0,0-2 0,2-2 0,82-10 0,-8-2 0,-67 6 0,92-17 0,-78 6 0,-41 12 0,-3 0 0,54-9 0,39 4 0,0 2 0,217 3 0,343 8 0,-651 0 0,-2 1 0,1 0 0,-1 3 0,-1-1 0,26 6 0,-17-3 0,1 1 0,41 2 0,307 18 0,143-21 0,-303-9 0,-146 2 0,-32 2 0,-1-2 0,1-1 0,-1-2 0,2 0 0,73-13 0,-67 5 0,2 3 0,96-9 0,-127 14 43,-1 2 0,-1-3-1,0 0 1,0-2 0,-1 1-1,1-1 1,21-10 0,116-58-1750,-88 38-5119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23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0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3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6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1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5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8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3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41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2C8A-8B55-43AE-AD61-C784F729E4CA}" type="datetimeFigureOut">
              <a:rPr lang="it-IT" smtClean="0"/>
              <a:t>26/08/2025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261E-29CE-420F-AE7A-9DFCB48E7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7.wdp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70.png"/><Relationship Id="rId7" Type="http://schemas.openxmlformats.org/officeDocument/2006/relationships/image" Target="../media/image6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microsoft.com/office/2007/relationships/hdphoto" Target="../media/hdphoto8.wdp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4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410.png"/><Relationship Id="rId12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8.png"/><Relationship Id="rId5" Type="http://schemas.openxmlformats.org/officeDocument/2006/relationships/image" Target="../media/image511.png"/><Relationship Id="rId10" Type="http://schemas.openxmlformats.org/officeDocument/2006/relationships/image" Target="../media/image6.jpeg"/><Relationship Id="rId4" Type="http://schemas.openxmlformats.org/officeDocument/2006/relationships/customXml" Target="../ink/ink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72.png"/><Relationship Id="rId9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3.wdp"/><Relationship Id="rId7" Type="http://schemas.microsoft.com/office/2007/relationships/hdphoto" Target="../media/hdphoto10.wdp"/><Relationship Id="rId12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3.png"/><Relationship Id="rId5" Type="http://schemas.microsoft.com/office/2007/relationships/hdphoto" Target="../media/hdphoto11.wdp"/><Relationship Id="rId10" Type="http://schemas.openxmlformats.org/officeDocument/2006/relationships/image" Target="../media/image28.png"/><Relationship Id="rId4" Type="http://schemas.openxmlformats.org/officeDocument/2006/relationships/image" Target="../media/image73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microsoft.com/office/2007/relationships/hdphoto" Target="../media/hdphoto14.wdp"/><Relationship Id="rId18" Type="http://schemas.microsoft.com/office/2007/relationships/hdphoto" Target="../media/hdphoto15.wdp"/><Relationship Id="rId7" Type="http://schemas.openxmlformats.org/officeDocument/2006/relationships/image" Target="../media/image620.png"/><Relationship Id="rId12" Type="http://schemas.openxmlformats.org/officeDocument/2006/relationships/image" Target="../media/image77.png"/><Relationship Id="rId17" Type="http://schemas.openxmlformats.org/officeDocument/2006/relationships/image" Target="../media/image79.png"/><Relationship Id="rId2" Type="http://schemas.openxmlformats.org/officeDocument/2006/relationships/customXml" Target="../ink/ink17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640.png"/><Relationship Id="rId5" Type="http://schemas.openxmlformats.org/officeDocument/2006/relationships/image" Target="../media/image340.png"/><Relationship Id="rId15" Type="http://schemas.openxmlformats.org/officeDocument/2006/relationships/image" Target="../media/image38.png"/><Relationship Id="rId10" Type="http://schemas.openxmlformats.org/officeDocument/2006/relationships/customXml" Target="../ink/ink20.xml"/><Relationship Id="rId19" Type="http://schemas.openxmlformats.org/officeDocument/2006/relationships/image" Target="../media/image6.jpeg"/><Relationship Id="rId9" Type="http://schemas.openxmlformats.org/officeDocument/2006/relationships/image" Target="../media/image630.png"/><Relationship Id="rId1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9.wdp"/><Relationship Id="rId7" Type="http://schemas.microsoft.com/office/2007/relationships/hdphoto" Target="../media/hdphoto5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69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69.png"/><Relationship Id="rId5" Type="http://schemas.openxmlformats.org/officeDocument/2006/relationships/image" Target="../media/image440.png"/><Relationship Id="rId10" Type="http://schemas.microsoft.com/office/2007/relationships/hdphoto" Target="../media/hdphoto9.wdp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84.png"/><Relationship Id="rId4" Type="http://schemas.microsoft.com/office/2007/relationships/hdphoto" Target="../media/hdphoto1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6.wdp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microsoft.com/office/2007/relationships/hdphoto" Target="../media/hdphoto18.wdp"/><Relationship Id="rId10" Type="http://schemas.openxmlformats.org/officeDocument/2006/relationships/image" Target="../media/image6.jpeg"/><Relationship Id="rId4" Type="http://schemas.openxmlformats.org/officeDocument/2006/relationships/image" Target="../media/image85.png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72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9.wdp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jpeg"/><Relationship Id="rId7" Type="http://schemas.microsoft.com/office/2007/relationships/hdphoto" Target="../media/hdphoto19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28.png"/><Relationship Id="rId5" Type="http://schemas.microsoft.com/office/2007/relationships/hdphoto" Target="../media/hdphoto20.wdp"/><Relationship Id="rId10" Type="http://schemas.openxmlformats.org/officeDocument/2006/relationships/image" Target="../media/image92.png"/><Relationship Id="rId4" Type="http://schemas.openxmlformats.org/officeDocument/2006/relationships/image" Target="../media/image93.png"/><Relationship Id="rId9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77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10.png"/><Relationship Id="rId7" Type="http://schemas.openxmlformats.org/officeDocument/2006/relationships/image" Target="../media/image9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90.png"/><Relationship Id="rId10" Type="http://schemas.openxmlformats.org/officeDocument/2006/relationships/image" Target="../media/image5.png"/><Relationship Id="rId4" Type="http://schemas.openxmlformats.org/officeDocument/2006/relationships/customXml" Target="../ink/ink7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24.png"/><Relationship Id="rId7" Type="http://schemas.openxmlformats.org/officeDocument/2006/relationships/customXml" Target="../ink/ink10.xml"/><Relationship Id="rId12" Type="http://schemas.openxmlformats.org/officeDocument/2006/relationships/image" Target="../media/image2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1.png"/><Relationship Id="rId15" Type="http://schemas.openxmlformats.org/officeDocument/2006/relationships/image" Target="../media/image5.png"/><Relationship Id="rId10" Type="http://schemas.openxmlformats.org/officeDocument/2006/relationships/customXml" Target="../ink/ink11.xml"/><Relationship Id="rId9" Type="http://schemas.openxmlformats.org/officeDocument/2006/relationships/image" Target="../media/image25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0.png"/><Relationship Id="rId7" Type="http://schemas.openxmlformats.org/officeDocument/2006/relationships/image" Target="../media/image6.jpe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170.png"/><Relationship Id="rId10" Type="http://schemas.microsoft.com/office/2007/relationships/hdphoto" Target="../media/hdphoto1.wdp"/><Relationship Id="rId4" Type="http://schemas.openxmlformats.org/officeDocument/2006/relationships/customXml" Target="../ink/ink14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80A14A6D-C57B-D872-A049-1B8C2C2A80BF}"/>
                  </a:ext>
                </a:extLst>
              </p14:cNvPr>
              <p14:cNvContentPartPr/>
              <p14:nvPr/>
            </p14:nvContentPartPr>
            <p14:xfrm>
              <a:off x="4303713" y="0"/>
              <a:ext cx="2554287" cy="6100763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80A14A6D-C57B-D872-A049-1B8C2C2A80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9393" y="-4320"/>
                <a:ext cx="2562927" cy="610940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E314389C-4F2D-1A8C-5693-1CA82FA4CB00}"/>
              </a:ext>
            </a:extLst>
          </p:cNvPr>
          <p:cNvGrpSpPr/>
          <p:nvPr/>
        </p:nvGrpSpPr>
        <p:grpSpPr>
          <a:xfrm>
            <a:off x="265043" y="622852"/>
            <a:ext cx="6592957" cy="8750834"/>
            <a:chOff x="690343" y="683952"/>
            <a:chExt cx="6167657" cy="868973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C093078-E8B4-C820-5912-ADFBED5FA606}"/>
                </a:ext>
              </a:extLst>
            </p:cNvPr>
            <p:cNvSpPr txBox="1"/>
            <p:nvPr/>
          </p:nvSpPr>
          <p:spPr>
            <a:xfrm>
              <a:off x="716280" y="683952"/>
              <a:ext cx="1051560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MAIORI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ccia curva 6">
              <a:extLst>
                <a:ext uri="{FF2B5EF4-FFF2-40B4-BE49-F238E27FC236}">
                  <a16:creationId xmlns:a16="http://schemas.microsoft.com/office/drawing/2014/main" id="{8417515B-AB88-141C-C669-1ECC2FCAA23C}"/>
                </a:ext>
              </a:extLst>
            </p:cNvPr>
            <p:cNvSpPr/>
            <p:nvPr/>
          </p:nvSpPr>
          <p:spPr>
            <a:xfrm rot="5400000" flipH="1">
              <a:off x="5327967" y="2751454"/>
              <a:ext cx="505777" cy="1103630"/>
            </a:xfrm>
            <a:prstGeom prst="bentArrow">
              <a:avLst>
                <a:gd name="adj1" fmla="val 25735"/>
                <a:gd name="adj2" fmla="val 37502"/>
                <a:gd name="adj3" fmla="val 43385"/>
                <a:gd name="adj4" fmla="val 371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9" name="Casella di testo 6">
              <a:extLst>
                <a:ext uri="{FF2B5EF4-FFF2-40B4-BE49-F238E27FC236}">
                  <a16:creationId xmlns:a16="http://schemas.microsoft.com/office/drawing/2014/main" id="{BFBE1502-60AB-6A71-E2C6-CCA2800FB8D9}"/>
                </a:ext>
              </a:extLst>
            </p:cNvPr>
            <p:cNvSpPr txBox="1"/>
            <p:nvPr/>
          </p:nvSpPr>
          <p:spPr>
            <a:xfrm>
              <a:off x="5029200" y="6199953"/>
              <a:ext cx="1828800" cy="3676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TORRENTE REGINNA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9FB84DEB-8D24-EB2D-CC7C-BC0838CFBAE9}"/>
                    </a:ext>
                  </a:extLst>
                </p14:cNvPr>
                <p14:cNvContentPartPr/>
                <p14:nvPr/>
              </p14:nvContentPartPr>
              <p14:xfrm>
                <a:off x="4678363" y="6538411"/>
                <a:ext cx="2179637" cy="2835275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9FB84DEB-8D24-EB2D-CC7C-BC0838CFBA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74324" y="6534121"/>
                  <a:ext cx="2187716" cy="284385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9528CCF2-F432-31F3-72F8-FBAF661AB95B}"/>
                </a:ext>
              </a:extLst>
            </p:cNvPr>
            <p:cNvSpPr/>
            <p:nvPr/>
          </p:nvSpPr>
          <p:spPr>
            <a:xfrm>
              <a:off x="5150326" y="7102794"/>
              <a:ext cx="969010" cy="26733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DA1C65E-4B22-71CC-4427-53C6F0AC0C8E}"/>
                </a:ext>
              </a:extLst>
            </p:cNvPr>
            <p:cNvSpPr txBox="1"/>
            <p:nvPr/>
          </p:nvSpPr>
          <p:spPr>
            <a:xfrm>
              <a:off x="2545969" y="8965832"/>
              <a:ext cx="17577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          MAPPA 1   (09/09/43)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4FE20ED-1600-177C-370F-BD108929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7332" y="2666971"/>
              <a:ext cx="521990" cy="766818"/>
            </a:xfrm>
            <a:prstGeom prst="rect">
              <a:avLst/>
            </a:prstGeom>
          </p:spPr>
        </p:pic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69ACDC2A-E82A-405F-DABD-779F71D5F967}"/>
                </a:ext>
              </a:extLst>
            </p:cNvPr>
            <p:cNvSpPr/>
            <p:nvPr/>
          </p:nvSpPr>
          <p:spPr>
            <a:xfrm>
              <a:off x="889893" y="3303269"/>
              <a:ext cx="1590675" cy="87058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4° RANGER</a:t>
              </a:r>
              <a:endParaRPr lang="it-I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00DFACAD-04F7-6079-870C-718F9E89F991}"/>
                </a:ext>
              </a:extLst>
            </p:cNvPr>
            <p:cNvSpPr/>
            <p:nvPr/>
          </p:nvSpPr>
          <p:spPr>
            <a:xfrm>
              <a:off x="2528332" y="7370129"/>
              <a:ext cx="1590675" cy="87058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° RANGER</a:t>
              </a:r>
              <a:endParaRPr lang="it-I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ccia a destra 20">
              <a:extLst>
                <a:ext uri="{FF2B5EF4-FFF2-40B4-BE49-F238E27FC236}">
                  <a16:creationId xmlns:a16="http://schemas.microsoft.com/office/drawing/2014/main" id="{48B2028F-3E07-AF67-965C-6C8EA54939DD}"/>
                </a:ext>
              </a:extLst>
            </p:cNvPr>
            <p:cNvSpPr/>
            <p:nvPr/>
          </p:nvSpPr>
          <p:spPr>
            <a:xfrm>
              <a:off x="690343" y="7370128"/>
              <a:ext cx="1590675" cy="87058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200" b="1">
                  <a:ea typeface="Calibri" panose="020F0502020204030204" pitchFamily="34" charset="0"/>
                  <a:cs typeface="Times New Roman" panose="02020603050405020304" pitchFamily="18" charset="0"/>
                </a:rPr>
                <a:t>3°</a:t>
              </a:r>
              <a:r>
                <a:rPr lang="it-IT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RANGER</a:t>
              </a:r>
              <a:endParaRPr lang="it-IT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683443C-0FAC-3481-091F-6D5F6992A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015" y="6719385"/>
              <a:ext cx="521990" cy="766818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2A45035-0838-3741-FF88-0A50BEEB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1118" y="6645011"/>
              <a:ext cx="521990" cy="766818"/>
            </a:xfrm>
            <a:prstGeom prst="rect">
              <a:avLst/>
            </a:prstGeom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BAF9B9-7EE6-C4EE-A956-F0A4A7F5C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52" y="1062285"/>
            <a:ext cx="2873821" cy="109007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9EBDAC8-51B3-100F-6917-75D629669810}"/>
              </a:ext>
            </a:extLst>
          </p:cNvPr>
          <p:cNvSpPr txBox="1"/>
          <p:nvPr/>
        </p:nvSpPr>
        <p:spPr>
          <a:xfrm>
            <a:off x="1204295" y="2213595"/>
            <a:ext cx="127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LEDBURY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748C72-0035-1D17-68DA-9294BE14C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13" y="4480285"/>
            <a:ext cx="2073194" cy="114747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4CCB88-5B53-9B3C-BDFB-1A9B4D31E712}"/>
              </a:ext>
            </a:extLst>
          </p:cNvPr>
          <p:cNvSpPr txBox="1"/>
          <p:nvPr/>
        </p:nvSpPr>
        <p:spPr>
          <a:xfrm>
            <a:off x="1116598" y="5755087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278747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3B9A3497-2813-6591-011D-C9B0F42B3690}"/>
              </a:ext>
            </a:extLst>
          </p:cNvPr>
          <p:cNvGrpSpPr/>
          <p:nvPr/>
        </p:nvGrpSpPr>
        <p:grpSpPr>
          <a:xfrm>
            <a:off x="865632" y="438912"/>
            <a:ext cx="5278136" cy="9289785"/>
            <a:chOff x="865632" y="438912"/>
            <a:chExt cx="5278136" cy="928978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3C79F5B-E346-D388-10A7-075FE3839618}"/>
                </a:ext>
              </a:extLst>
            </p:cNvPr>
            <p:cNvSpPr txBox="1"/>
            <p:nvPr/>
          </p:nvSpPr>
          <p:spPr>
            <a:xfrm>
              <a:off x="865632" y="438912"/>
              <a:ext cx="297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VIETRI SUL MARE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074CBF8-5279-A1D2-EC68-EBADA6EDFB35}"/>
                </a:ext>
              </a:extLst>
            </p:cNvPr>
            <p:cNvSpPr txBox="1"/>
            <p:nvPr/>
          </p:nvSpPr>
          <p:spPr>
            <a:xfrm>
              <a:off x="3186539" y="9467087"/>
              <a:ext cx="151798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10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(09/09/43)</a:t>
              </a:r>
              <a:endParaRPr lang="it-IT" sz="1100" dirty="0"/>
            </a:p>
          </p:txBody>
        </p: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BF57AE26-4AA2-B00D-BAF5-E18330EF3467}"/>
                </a:ext>
              </a:extLst>
            </p:cNvPr>
            <p:cNvCxnSpPr>
              <a:cxnSpLocks/>
            </p:cNvCxnSpPr>
            <p:nvPr/>
          </p:nvCxnSpPr>
          <p:spPr>
            <a:xfrm>
              <a:off x="3186540" y="686630"/>
              <a:ext cx="0" cy="8532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07828C93-7941-4D09-CC2B-73025874CDC8}"/>
                </a:ext>
              </a:extLst>
            </p:cNvPr>
            <p:cNvCxnSpPr>
              <a:cxnSpLocks/>
            </p:cNvCxnSpPr>
            <p:nvPr/>
          </p:nvCxnSpPr>
          <p:spPr>
            <a:xfrm>
              <a:off x="4322589" y="686630"/>
              <a:ext cx="0" cy="8532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 di testo 42">
              <a:extLst>
                <a:ext uri="{FF2B5EF4-FFF2-40B4-BE49-F238E27FC236}">
                  <a16:creationId xmlns:a16="http://schemas.microsoft.com/office/drawing/2014/main" id="{19F0A054-5545-BBB7-3318-622C12D2D605}"/>
                </a:ext>
              </a:extLst>
            </p:cNvPr>
            <p:cNvSpPr txBox="1"/>
            <p:nvPr/>
          </p:nvSpPr>
          <p:spPr>
            <a:xfrm>
              <a:off x="5092843" y="1234682"/>
              <a:ext cx="1050925" cy="4933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sella di testo 42">
              <a:extLst>
                <a:ext uri="{FF2B5EF4-FFF2-40B4-BE49-F238E27FC236}">
                  <a16:creationId xmlns:a16="http://schemas.microsoft.com/office/drawing/2014/main" id="{0A70C154-00DC-0119-B615-DF4AC6673E4C}"/>
                </a:ext>
              </a:extLst>
            </p:cNvPr>
            <p:cNvSpPr txBox="1"/>
            <p:nvPr/>
          </p:nvSpPr>
          <p:spPr>
            <a:xfrm>
              <a:off x="1179211" y="7915898"/>
              <a:ext cx="1237074" cy="67946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41° ROYAL MARINE COMMANDO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56B7777-DBA9-8BFB-8713-FACDD29E7644}"/>
                </a:ext>
              </a:extLst>
            </p:cNvPr>
            <p:cNvSpPr txBox="1"/>
            <p:nvPr/>
          </p:nvSpPr>
          <p:spPr>
            <a:xfrm>
              <a:off x="3337542" y="7785093"/>
              <a:ext cx="1743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STATALE 18</a:t>
              </a:r>
            </a:p>
          </p:txBody>
        </p:sp>
        <p:pic>
          <p:nvPicPr>
            <p:cNvPr id="18" name="Immagine 17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33C1B9B3-1DB5-BE83-0EEE-3E28EDBB7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211" y="7017763"/>
              <a:ext cx="418616" cy="846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97338CE-4B83-C826-CD19-542022C9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789890">
              <a:off x="1791160" y="6766856"/>
              <a:ext cx="1123341" cy="680447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1BD9760-334B-07C1-6B11-69C5F406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263883" y="808244"/>
              <a:ext cx="834043" cy="181350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FC026BD-A3C4-80F5-49FA-23B31168C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337543" y="3139490"/>
              <a:ext cx="834043" cy="1813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32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84C1-E428-C57B-98B7-EDE21A1D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247CBC-4B2A-6E24-3C40-A2D2C66EFA05}"/>
              </a:ext>
            </a:extLst>
          </p:cNvPr>
          <p:cNvSpPr txBox="1"/>
          <p:nvPr/>
        </p:nvSpPr>
        <p:spPr>
          <a:xfrm>
            <a:off x="824163" y="323565"/>
            <a:ext cx="3429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60065" algn="ctr"/>
              </a:tabLs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CHIUNZI PASS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1E6122-CC31-5B8B-0398-867684B3C7B0}"/>
              </a:ext>
            </a:extLst>
          </p:cNvPr>
          <p:cNvSpPr txBox="1"/>
          <p:nvPr/>
        </p:nvSpPr>
        <p:spPr>
          <a:xfrm>
            <a:off x="3153309" y="9408525"/>
            <a:ext cx="16423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MAPPA 11 (09/09/43)</a:t>
            </a:r>
            <a:endParaRPr lang="it-IT" sz="1100" dirty="0"/>
          </a:p>
        </p:txBody>
      </p:sp>
      <p:sp>
        <p:nvSpPr>
          <p:cNvPr id="16" name="Casella di testo 42">
            <a:extLst>
              <a:ext uri="{FF2B5EF4-FFF2-40B4-BE49-F238E27FC236}">
                <a16:creationId xmlns:a16="http://schemas.microsoft.com/office/drawing/2014/main" id="{047E5574-33F5-3D5A-32FE-DC4A089D2CCF}"/>
              </a:ext>
            </a:extLst>
          </p:cNvPr>
          <p:cNvSpPr txBox="1"/>
          <p:nvPr/>
        </p:nvSpPr>
        <p:spPr>
          <a:xfrm>
            <a:off x="4661223" y="882465"/>
            <a:ext cx="1642300" cy="6836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PANZER-AUFKLARUNGS-ABTEILUNG HERMANN GOERING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 di testo 42">
            <a:extLst>
              <a:ext uri="{FF2B5EF4-FFF2-40B4-BE49-F238E27FC236}">
                <a16:creationId xmlns:a16="http://schemas.microsoft.com/office/drawing/2014/main" id="{81715B2A-EDB9-7358-12DE-7794E3C845BB}"/>
              </a:ext>
            </a:extLst>
          </p:cNvPr>
          <p:cNvSpPr txBox="1"/>
          <p:nvPr/>
        </p:nvSpPr>
        <p:spPr>
          <a:xfrm>
            <a:off x="4914481" y="7687081"/>
            <a:ext cx="1050925" cy="287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3° RANGER 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B2835E2-08FC-EF7C-27A4-AB0574DB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58" y="7702359"/>
            <a:ext cx="312142" cy="71012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C5977C9-1317-EF55-881C-3212EABE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79" y="6403286"/>
            <a:ext cx="568017" cy="746054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9556150-7336-B350-838A-4CF4E88980FF}"/>
              </a:ext>
            </a:extLst>
          </p:cNvPr>
          <p:cNvCxnSpPr>
            <a:cxnSpLocks/>
          </p:cNvCxnSpPr>
          <p:nvPr/>
        </p:nvCxnSpPr>
        <p:spPr>
          <a:xfrm>
            <a:off x="3186540" y="686630"/>
            <a:ext cx="0" cy="8532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C4DD58B-5159-2179-846D-8DA067F4FA36}"/>
              </a:ext>
            </a:extLst>
          </p:cNvPr>
          <p:cNvCxnSpPr>
            <a:cxnSpLocks/>
          </p:cNvCxnSpPr>
          <p:nvPr/>
        </p:nvCxnSpPr>
        <p:spPr>
          <a:xfrm>
            <a:off x="4509372" y="686630"/>
            <a:ext cx="0" cy="8532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59A12E-A884-273C-6F2A-18F0A359F17C}"/>
              </a:ext>
            </a:extLst>
          </p:cNvPr>
          <p:cNvSpPr txBox="1"/>
          <p:nvPr/>
        </p:nvSpPr>
        <p:spPr>
          <a:xfrm>
            <a:off x="740665" y="6879060"/>
            <a:ext cx="1694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FORT SCHUSTER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0A554DA-0E14-8F34-A655-7BBE2B30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30048" y="6631359"/>
            <a:ext cx="313883" cy="75701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F67B94B-89D3-11AC-4801-2754B814A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264738" y="2585793"/>
            <a:ext cx="689690" cy="102591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8B4A277-7DA0-DB41-A23C-2FDDC39A6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720505" y="3882566"/>
            <a:ext cx="689690" cy="102591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C83FD7-2F8C-EC9B-9092-84C67C191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440" y="1260806"/>
            <a:ext cx="387520" cy="780780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53AB0E4D-1E81-FC09-8424-257085DC41CF}"/>
              </a:ext>
            </a:extLst>
          </p:cNvPr>
          <p:cNvSpPr/>
          <p:nvPr/>
        </p:nvSpPr>
        <p:spPr>
          <a:xfrm rot="5400000">
            <a:off x="3495785" y="5362752"/>
            <a:ext cx="800735" cy="270510"/>
          </a:xfrm>
          <a:prstGeom prst="rightArrow">
            <a:avLst>
              <a:gd name="adj1" fmla="val 36230"/>
              <a:gd name="adj2" fmla="val 405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C355677-7EC8-FC1F-A947-4F3F476A79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3864506" y="951267"/>
            <a:ext cx="599070" cy="135105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8CD9D93-1F45-6457-5525-D65729AC0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1158" y="1779998"/>
            <a:ext cx="318887" cy="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0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64C1F142-812A-7521-8505-D6850A56D823}"/>
              </a:ext>
            </a:extLst>
          </p:cNvPr>
          <p:cNvGrpSpPr/>
          <p:nvPr/>
        </p:nvGrpSpPr>
        <p:grpSpPr>
          <a:xfrm>
            <a:off x="803189" y="469557"/>
            <a:ext cx="5487431" cy="9228496"/>
            <a:chOff x="803189" y="469557"/>
            <a:chExt cx="5487431" cy="922849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54F27C4-75B0-1BEE-CF1D-915B745D6292}"/>
                </a:ext>
              </a:extLst>
            </p:cNvPr>
            <p:cNvSpPr txBox="1"/>
            <p:nvPr/>
          </p:nvSpPr>
          <p:spPr>
            <a:xfrm>
              <a:off x="803189" y="469557"/>
              <a:ext cx="2483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CAVA DE’ TIRRENI</a:t>
              </a:r>
            </a:p>
          </p:txBody>
        </p:sp>
        <p:sp>
          <p:nvSpPr>
            <p:cNvPr id="6" name="Cubo 5">
              <a:extLst>
                <a:ext uri="{FF2B5EF4-FFF2-40B4-BE49-F238E27FC236}">
                  <a16:creationId xmlns:a16="http://schemas.microsoft.com/office/drawing/2014/main" id="{67D5B52A-2B62-145B-01F4-559634D163CE}"/>
                </a:ext>
              </a:extLst>
            </p:cNvPr>
            <p:cNvSpPr/>
            <p:nvPr/>
          </p:nvSpPr>
          <p:spPr>
            <a:xfrm>
              <a:off x="1924564" y="2876747"/>
              <a:ext cx="240957" cy="5562913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" name="Cubo 6">
              <a:extLst>
                <a:ext uri="{FF2B5EF4-FFF2-40B4-BE49-F238E27FC236}">
                  <a16:creationId xmlns:a16="http://schemas.microsoft.com/office/drawing/2014/main" id="{DCA6DCF3-B34E-C1BC-AC79-F163245F0DD4}"/>
                </a:ext>
              </a:extLst>
            </p:cNvPr>
            <p:cNvSpPr/>
            <p:nvPr/>
          </p:nvSpPr>
          <p:spPr>
            <a:xfrm>
              <a:off x="4107592" y="2876747"/>
              <a:ext cx="240957" cy="5562913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024F3846-39A3-226F-A8B8-39D5D07B7935}"/>
                </a:ext>
              </a:extLst>
            </p:cNvPr>
            <p:cNvSpPr txBox="1"/>
            <p:nvPr/>
          </p:nvSpPr>
          <p:spPr>
            <a:xfrm>
              <a:off x="894182" y="978942"/>
              <a:ext cx="2180154" cy="48739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 STURMGESCHUTZ ABTEILUNG HERMANN-GOERING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91BC1C9-949D-CE07-004C-FC644BE42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6046">
              <a:off x="2479415" y="4572925"/>
              <a:ext cx="478701" cy="990416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81E8C197-6CB5-344F-829E-CFF1B5E6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17001">
              <a:off x="3270430" y="8235507"/>
              <a:ext cx="708949" cy="1008889"/>
            </a:xfrm>
            <a:prstGeom prst="rect">
              <a:avLst/>
            </a:prstGeom>
          </p:spPr>
        </p:pic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D121DB1B-1E01-DE7F-63E6-584C107CB80D}"/>
                </a:ext>
              </a:extLst>
            </p:cNvPr>
            <p:cNvSpPr txBox="1"/>
            <p:nvPr/>
          </p:nvSpPr>
          <p:spPr>
            <a:xfrm>
              <a:off x="4756321" y="8711032"/>
              <a:ext cx="1534299" cy="49387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46° RECCE REGIMENT       B SQUADRON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A721022-18D0-CC7B-7595-00188B493539}"/>
                </a:ext>
              </a:extLst>
            </p:cNvPr>
            <p:cNvSpPr txBox="1"/>
            <p:nvPr/>
          </p:nvSpPr>
          <p:spPr>
            <a:xfrm>
              <a:off x="4572000" y="5139313"/>
              <a:ext cx="17186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PONTE DI SAN FRANCESCO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42260BB-B786-2E7A-B09D-B00C59190788}"/>
                </a:ext>
              </a:extLst>
            </p:cNvPr>
            <p:cNvSpPr txBox="1"/>
            <p:nvPr/>
          </p:nvSpPr>
          <p:spPr>
            <a:xfrm>
              <a:off x="2391845" y="9436443"/>
              <a:ext cx="24260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/>
                <a:t>MAPPA 12 (09/09/43)</a:t>
              </a:r>
            </a:p>
          </p:txBody>
        </p:sp>
        <p:sp>
          <p:nvSpPr>
            <p:cNvPr id="20" name="Freccia a destra 19">
              <a:extLst>
                <a:ext uri="{FF2B5EF4-FFF2-40B4-BE49-F238E27FC236}">
                  <a16:creationId xmlns:a16="http://schemas.microsoft.com/office/drawing/2014/main" id="{46CCEF33-EE67-55FF-B7C8-BA84DA45E74B}"/>
                </a:ext>
              </a:extLst>
            </p:cNvPr>
            <p:cNvSpPr/>
            <p:nvPr/>
          </p:nvSpPr>
          <p:spPr>
            <a:xfrm rot="5400000">
              <a:off x="2824263" y="6253063"/>
              <a:ext cx="800735" cy="27051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08DAAD5-AA08-B69D-1FA8-86AE43BA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656232" y="978942"/>
              <a:ext cx="655175" cy="1299695"/>
            </a:xfrm>
            <a:prstGeom prst="rect">
              <a:avLst/>
            </a:prstGeom>
          </p:spPr>
        </p:pic>
        <p:sp>
          <p:nvSpPr>
            <p:cNvPr id="4" name="Casella di testo 42">
              <a:extLst>
                <a:ext uri="{FF2B5EF4-FFF2-40B4-BE49-F238E27FC236}">
                  <a16:creationId xmlns:a16="http://schemas.microsoft.com/office/drawing/2014/main" id="{BA03FE1F-630F-C834-7BA3-784877B4C058}"/>
                </a:ext>
              </a:extLst>
            </p:cNvPr>
            <p:cNvSpPr txBox="1"/>
            <p:nvPr/>
          </p:nvSpPr>
          <p:spPr>
            <a:xfrm>
              <a:off x="4654840" y="838889"/>
              <a:ext cx="1552940" cy="7762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CHIESA DELLA MADONNA DELL’OLMO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Immagine 7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D2A97A4A-C5E7-689F-B24F-1904C90B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820" y="8881757"/>
              <a:ext cx="244250" cy="493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1E91A64-B256-E9DE-A643-778465A2C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672" y="1896061"/>
              <a:ext cx="292559" cy="589453"/>
            </a:xfrm>
            <a:prstGeom prst="rect">
              <a:avLst/>
            </a:prstGeom>
          </p:spPr>
        </p:pic>
        <p:sp>
          <p:nvSpPr>
            <p:cNvPr id="3" name="Casella di testo 42">
              <a:extLst>
                <a:ext uri="{FF2B5EF4-FFF2-40B4-BE49-F238E27FC236}">
                  <a16:creationId xmlns:a16="http://schemas.microsoft.com/office/drawing/2014/main" id="{2D50ADDE-8C1A-81F0-6CE3-7A8CF6FCD80E}"/>
                </a:ext>
              </a:extLst>
            </p:cNvPr>
            <p:cNvSpPr txBox="1"/>
            <p:nvPr/>
          </p:nvSpPr>
          <p:spPr>
            <a:xfrm>
              <a:off x="1249283" y="1819121"/>
              <a:ext cx="2300424" cy="66639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2B042A2-53A7-C15F-A175-2B22F1195759}"/>
                </a:ext>
              </a:extLst>
            </p:cNvPr>
            <p:cNvSpPr txBox="1"/>
            <p:nvPr/>
          </p:nvSpPr>
          <p:spPr>
            <a:xfrm>
              <a:off x="1290276" y="1819121"/>
              <a:ext cx="23004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2/1° PANZERGRENADIER-REGIMENT</a:t>
              </a:r>
            </a:p>
            <a:p>
              <a:r>
                <a:rPr lang="it-IT" sz="1100" b="1" dirty="0"/>
                <a:t>HERMANN GOERING </a:t>
              </a:r>
            </a:p>
            <a:p>
              <a:r>
                <a:rPr lang="it-IT" sz="1100" b="1" dirty="0"/>
                <a:t>QUINTA COMPAGNIA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CAAE6368-9ACC-D753-CCB4-76DC2AC82946}"/>
              </a:ext>
            </a:extLst>
          </p:cNvPr>
          <p:cNvGrpSpPr/>
          <p:nvPr/>
        </p:nvGrpSpPr>
        <p:grpSpPr>
          <a:xfrm>
            <a:off x="695607" y="269568"/>
            <a:ext cx="5863646" cy="9366863"/>
            <a:chOff x="801624" y="309110"/>
            <a:chExt cx="5863646" cy="9366863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BA0169B-CCAE-046D-B0F7-04AAC2348CEA}"/>
                </a:ext>
              </a:extLst>
            </p:cNvPr>
            <p:cNvSpPr txBox="1"/>
            <p:nvPr/>
          </p:nvSpPr>
          <p:spPr>
            <a:xfrm>
              <a:off x="801624" y="309110"/>
              <a:ext cx="12832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FASANARA</a:t>
              </a:r>
              <a:endParaRPr lang="it-IT" dirty="0"/>
            </a:p>
          </p:txBody>
        </p:sp>
        <p:sp>
          <p:nvSpPr>
            <p:cNvPr id="4" name="Casella di testo 42">
              <a:extLst>
                <a:ext uri="{FF2B5EF4-FFF2-40B4-BE49-F238E27FC236}">
                  <a16:creationId xmlns:a16="http://schemas.microsoft.com/office/drawing/2014/main" id="{A0B99B71-C764-F2B3-FC3B-C6A7D4832E56}"/>
                </a:ext>
              </a:extLst>
            </p:cNvPr>
            <p:cNvSpPr txBox="1"/>
            <p:nvPr/>
          </p:nvSpPr>
          <p:spPr>
            <a:xfrm>
              <a:off x="3303717" y="851696"/>
              <a:ext cx="1603375" cy="36131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3/2° PANZER-REGIMENT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0C4F220E-0637-0CA4-BB54-93537D14E928}"/>
                </a:ext>
              </a:extLst>
            </p:cNvPr>
            <p:cNvCxnSpPr/>
            <p:nvPr/>
          </p:nvCxnSpPr>
          <p:spPr>
            <a:xfrm>
              <a:off x="3276023" y="2139964"/>
              <a:ext cx="74295" cy="5499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B9F1E407-8A6F-ED65-1981-E3E6E92C070F}"/>
                </a:ext>
              </a:extLst>
            </p:cNvPr>
            <p:cNvCxnSpPr/>
            <p:nvPr/>
          </p:nvCxnSpPr>
          <p:spPr>
            <a:xfrm>
              <a:off x="4657433" y="2203132"/>
              <a:ext cx="74295" cy="5499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36010F1A-87D3-741E-292E-EB25C9892256}"/>
                </a:ext>
              </a:extLst>
            </p:cNvPr>
            <p:cNvSpPr/>
            <p:nvPr/>
          </p:nvSpPr>
          <p:spPr>
            <a:xfrm rot="5400000">
              <a:off x="3630214" y="3549357"/>
              <a:ext cx="800735" cy="27051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FAFFF774-2FF3-68B3-5478-0202A2CEA314}"/>
                </a:ext>
              </a:extLst>
            </p:cNvPr>
            <p:cNvSpPr/>
            <p:nvPr/>
          </p:nvSpPr>
          <p:spPr>
            <a:xfrm rot="5400000">
              <a:off x="5796979" y="3874958"/>
              <a:ext cx="800735" cy="27051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42E75CB6-21CD-993D-069F-F670B5683393}"/>
                </a:ext>
              </a:extLst>
            </p:cNvPr>
            <p:cNvSpPr/>
            <p:nvPr/>
          </p:nvSpPr>
          <p:spPr>
            <a:xfrm rot="16200000">
              <a:off x="3650855" y="5500596"/>
              <a:ext cx="800741" cy="270512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D2D15472-13AB-F3BE-9F05-F1FC12DEB64C}"/>
                </a:ext>
              </a:extLst>
            </p:cNvPr>
            <p:cNvSpPr/>
            <p:nvPr/>
          </p:nvSpPr>
          <p:spPr>
            <a:xfrm rot="16200000">
              <a:off x="5753259" y="6454367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35C720F8-7EC7-9107-A093-C1100AA32216}"/>
                </a:ext>
              </a:extLst>
            </p:cNvPr>
            <p:cNvSpPr txBox="1"/>
            <p:nvPr/>
          </p:nvSpPr>
          <p:spPr>
            <a:xfrm>
              <a:off x="3394977" y="7937613"/>
              <a:ext cx="1376680" cy="347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8° ROYAL FUSILIERS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BB9A7CC1-CF9C-8C7A-CBD0-5880B53C4AF7}"/>
                </a:ext>
              </a:extLst>
            </p:cNvPr>
            <p:cNvSpPr/>
            <p:nvPr/>
          </p:nvSpPr>
          <p:spPr>
            <a:xfrm rot="16200000">
              <a:off x="1857443" y="6483563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17E79773-7C5F-8623-652A-D0EFCED533BA}"/>
                </a:ext>
              </a:extLst>
            </p:cNvPr>
            <p:cNvSpPr txBox="1"/>
            <p:nvPr/>
          </p:nvSpPr>
          <p:spPr>
            <a:xfrm>
              <a:off x="4961882" y="9000601"/>
              <a:ext cx="1386840" cy="51798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ROYAL SCOTS GREYS A SQUADRON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6AA96D8E-3D08-5BE0-2417-7E96FC67C87F}"/>
                </a:ext>
              </a:extLst>
            </p:cNvPr>
            <p:cNvSpPr txBox="1"/>
            <p:nvPr/>
          </p:nvSpPr>
          <p:spPr>
            <a:xfrm>
              <a:off x="3350318" y="9411485"/>
              <a:ext cx="1556774" cy="264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13 (09/09/43)</a:t>
              </a:r>
              <a:endParaRPr lang="it-IT" sz="1100" dirty="0"/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E26992DA-A8D7-F5AB-4D9F-1FE9D040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6228" y="1746456"/>
              <a:ext cx="668706" cy="1272886"/>
            </a:xfrm>
            <a:prstGeom prst="rect">
              <a:avLst/>
            </a:prstGeom>
          </p:spPr>
        </p:pic>
        <p:pic>
          <p:nvPicPr>
            <p:cNvPr id="2" name="Immagine 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A4151BF-2138-A5C5-A3E9-86E5BB59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181" y="5951349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3AC5FD4-D5D5-6699-44B3-16C8A63C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9934" y="6979181"/>
              <a:ext cx="665336" cy="1421107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AB0CE2FA-EFE1-2BFC-E5C1-90DCB5447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1882" y="7279337"/>
              <a:ext cx="665336" cy="1421107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F4777F8E-9151-99D1-648A-5E680327D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8114" y="7156838"/>
              <a:ext cx="665336" cy="1421107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7BB6C36-AB9F-D98D-201E-02711513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60083" y="7819423"/>
              <a:ext cx="665336" cy="1421107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0E41A06-7CDE-31F7-732B-5F83E897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9113" y="2203132"/>
              <a:ext cx="668706" cy="127288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E02583A-DAB0-DB25-FBA9-E9982843F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466191" y="2665020"/>
              <a:ext cx="641812" cy="116103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10BE0355-58D5-E6E9-7B86-6A589B4C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941651" y="1448170"/>
              <a:ext cx="641812" cy="116103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3A0C01C-7DAA-DFA2-CECD-22B932BD2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2288301" y="1511338"/>
              <a:ext cx="641812" cy="1161030"/>
            </a:xfrm>
            <a:prstGeom prst="rect">
              <a:avLst/>
            </a:prstGeom>
          </p:spPr>
        </p:pic>
        <p:pic>
          <p:nvPicPr>
            <p:cNvPr id="24" name="Immagine 2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FC9785E2-79D6-2643-F881-F8EBBFDC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766" y="6218464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magine 26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AB91081E-806A-6DE3-8994-0206DE4AB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686" y="6858398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93CF1129-A094-C4FE-4BB5-98D3AFC8F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6273" y="6984705"/>
              <a:ext cx="310815" cy="625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6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F2B4FB-3A48-EB66-B292-1F6B99916E57}"/>
              </a:ext>
            </a:extLst>
          </p:cNvPr>
          <p:cNvSpPr txBox="1"/>
          <p:nvPr/>
        </p:nvSpPr>
        <p:spPr>
          <a:xfrm>
            <a:off x="437322" y="159026"/>
            <a:ext cx="299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TASK FORCE 81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B82F8D-1C1B-2CB4-116D-A05844D9A6AD}"/>
              </a:ext>
            </a:extLst>
          </p:cNvPr>
          <p:cNvSpPr txBox="1"/>
          <p:nvPr/>
        </p:nvSpPr>
        <p:spPr>
          <a:xfrm>
            <a:off x="5850835" y="94906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RED</a:t>
            </a:r>
          </a:p>
          <a:p>
            <a:r>
              <a:rPr lang="it-IT" sz="1600" b="1" dirty="0"/>
              <a:t>BEACH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24C50E-B2D2-D7A2-5E3B-17E6FE3790A5}"/>
              </a:ext>
            </a:extLst>
          </p:cNvPr>
          <p:cNvSpPr txBox="1"/>
          <p:nvPr/>
        </p:nvSpPr>
        <p:spPr>
          <a:xfrm>
            <a:off x="5850835" y="892188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BLUE</a:t>
            </a:r>
          </a:p>
          <a:p>
            <a:r>
              <a:rPr lang="it-IT" sz="1600" b="1" dirty="0"/>
              <a:t>BEACH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68A0E5-34D3-384B-064E-C40B31195DD7}"/>
              </a:ext>
            </a:extLst>
          </p:cNvPr>
          <p:cNvSpPr txBox="1"/>
          <p:nvPr/>
        </p:nvSpPr>
        <p:spPr>
          <a:xfrm>
            <a:off x="5850835" y="34610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GREEN</a:t>
            </a:r>
          </a:p>
          <a:p>
            <a:r>
              <a:rPr lang="it-IT" sz="1600" b="1" dirty="0"/>
              <a:t>BEACH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EE778B-AEFC-1280-E8AF-25EDED91BC77}"/>
              </a:ext>
            </a:extLst>
          </p:cNvPr>
          <p:cNvSpPr txBox="1"/>
          <p:nvPr/>
        </p:nvSpPr>
        <p:spPr>
          <a:xfrm>
            <a:off x="5758070" y="606935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YELLOW</a:t>
            </a:r>
          </a:p>
          <a:p>
            <a:r>
              <a:rPr lang="it-IT" sz="1600" b="1" dirty="0"/>
              <a:t>BEACH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216010-7644-6CF4-29DE-692F02AB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09" y="1359217"/>
            <a:ext cx="3263348" cy="13649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D8AE79-3B9C-0C3C-AC7F-6E6B841DB9B3}"/>
              </a:ext>
            </a:extLst>
          </p:cNvPr>
          <p:cNvSpPr txBox="1"/>
          <p:nvPr/>
        </p:nvSpPr>
        <p:spPr>
          <a:xfrm>
            <a:off x="1045264" y="2831164"/>
            <a:ext cx="249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USS. PHILADELPHIA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6ECED5-054C-028B-8C3F-63B79CB7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8" y="3620937"/>
            <a:ext cx="3263348" cy="10732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B55807-36CA-3F22-9A4E-A3B6BC2FC7FE}"/>
              </a:ext>
            </a:extLst>
          </p:cNvPr>
          <p:cNvSpPr txBox="1"/>
          <p:nvPr/>
        </p:nvSpPr>
        <p:spPr>
          <a:xfrm>
            <a:off x="937589" y="4770310"/>
            <a:ext cx="249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USS.  BROOKLYN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A10F844-EEC8-D2A0-957B-2CA55DB40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8" y="5379981"/>
            <a:ext cx="3263346" cy="137874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4F1979-0F13-7DBE-5B27-BA609F81EA41}"/>
              </a:ext>
            </a:extLst>
          </p:cNvPr>
          <p:cNvSpPr txBox="1"/>
          <p:nvPr/>
        </p:nvSpPr>
        <p:spPr>
          <a:xfrm>
            <a:off x="1073425" y="6824296"/>
            <a:ext cx="249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USS.  SAVANNAH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7F8DB12-74AA-3430-1C43-D7F962863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88" y="7720869"/>
            <a:ext cx="3263346" cy="13448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573F4F-9A2B-6084-DFE6-B31619CB41A5}"/>
              </a:ext>
            </a:extLst>
          </p:cNvPr>
          <p:cNvSpPr txBox="1"/>
          <p:nvPr/>
        </p:nvSpPr>
        <p:spPr>
          <a:xfrm>
            <a:off x="1073425" y="9075768"/>
            <a:ext cx="249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ABERCROMBIE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89FC52-F983-3FB6-69BB-7386D0B94813}"/>
              </a:ext>
            </a:extLst>
          </p:cNvPr>
          <p:cNvSpPr txBox="1"/>
          <p:nvPr/>
        </p:nvSpPr>
        <p:spPr>
          <a:xfrm>
            <a:off x="2758286" y="9374412"/>
            <a:ext cx="1556774" cy="264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MAPPA 1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(09/09/43)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15195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7ACDD9D-0E6D-C417-A3CF-2F121DE0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940" y="0"/>
            <a:ext cx="2724150" cy="8203113"/>
          </a:xfrm>
          <a:prstGeom prst="rect">
            <a:avLst/>
          </a:prstGeom>
          <a:noFill/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7B16431-B305-C09B-91C1-02E372DD35DD}"/>
              </a:ext>
            </a:extLst>
          </p:cNvPr>
          <p:cNvGrpSpPr/>
          <p:nvPr/>
        </p:nvGrpSpPr>
        <p:grpSpPr>
          <a:xfrm>
            <a:off x="569717" y="234957"/>
            <a:ext cx="6135544" cy="9671043"/>
            <a:chOff x="569717" y="234957"/>
            <a:chExt cx="6135544" cy="9671043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38749A5-D2E9-9347-E58F-EF8E320E9353}"/>
                </a:ext>
              </a:extLst>
            </p:cNvPr>
            <p:cNvSpPr txBox="1"/>
            <p:nvPr/>
          </p:nvSpPr>
          <p:spPr>
            <a:xfrm>
              <a:off x="926926" y="234957"/>
              <a:ext cx="1227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PAESTUM</a:t>
              </a:r>
              <a:endParaRPr lang="it-IT" dirty="0"/>
            </a:p>
          </p:txBody>
        </p:sp>
        <p:sp>
          <p:nvSpPr>
            <p:cNvPr id="4" name="Freccia a destra 3">
              <a:extLst>
                <a:ext uri="{FF2B5EF4-FFF2-40B4-BE49-F238E27FC236}">
                  <a16:creationId xmlns:a16="http://schemas.microsoft.com/office/drawing/2014/main" id="{22F5D28E-5408-D892-8C4F-CEA6446743BD}"/>
                </a:ext>
              </a:extLst>
            </p:cNvPr>
            <p:cNvSpPr/>
            <p:nvPr/>
          </p:nvSpPr>
          <p:spPr>
            <a:xfrm>
              <a:off x="807823" y="722808"/>
              <a:ext cx="1196340" cy="762635"/>
            </a:xfrm>
            <a:prstGeom prst="rightArrow">
              <a:avLst>
                <a:gd name="adj1" fmla="val 46409"/>
                <a:gd name="adj2" fmla="val 311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1/142°RCT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4A2AD48-A26E-A4A9-56C3-B6CF606B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0768" y="8090052"/>
              <a:ext cx="2964493" cy="1815948"/>
            </a:xfrm>
            <a:prstGeom prst="rect">
              <a:avLst/>
            </a:prstGeom>
          </p:spPr>
        </p:pic>
        <p:sp>
          <p:nvSpPr>
            <p:cNvPr id="17" name="Casella di testo 42">
              <a:extLst>
                <a:ext uri="{FF2B5EF4-FFF2-40B4-BE49-F238E27FC236}">
                  <a16:creationId xmlns:a16="http://schemas.microsoft.com/office/drawing/2014/main" id="{25A61611-849E-909A-F46E-BC859DA1FAC1}"/>
                </a:ext>
              </a:extLst>
            </p:cNvPr>
            <p:cNvSpPr txBox="1"/>
            <p:nvPr/>
          </p:nvSpPr>
          <p:spPr>
            <a:xfrm>
              <a:off x="4502924" y="7915744"/>
              <a:ext cx="1440180" cy="3486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CAPODIFIUME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A8F7DB3-5916-9782-1512-9EF65A85AD4D}"/>
                </a:ext>
              </a:extLst>
            </p:cNvPr>
            <p:cNvSpPr txBox="1"/>
            <p:nvPr/>
          </p:nvSpPr>
          <p:spPr>
            <a:xfrm>
              <a:off x="4108537" y="325576"/>
              <a:ext cx="17913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RED</a:t>
              </a:r>
            </a:p>
            <a:p>
              <a:r>
                <a:rPr lang="it-IT" sz="1100" b="1" dirty="0"/>
                <a:t>BEACH</a:t>
              </a:r>
            </a:p>
          </p:txBody>
        </p:sp>
        <p:sp>
          <p:nvSpPr>
            <p:cNvPr id="23" name="Casella di testo 42">
              <a:extLst>
                <a:ext uri="{FF2B5EF4-FFF2-40B4-BE49-F238E27FC236}">
                  <a16:creationId xmlns:a16="http://schemas.microsoft.com/office/drawing/2014/main" id="{E6A9723F-CC24-55CF-F011-9DB4A28DD8B7}"/>
                </a:ext>
              </a:extLst>
            </p:cNvPr>
            <p:cNvSpPr txBox="1"/>
            <p:nvPr/>
          </p:nvSpPr>
          <p:spPr>
            <a:xfrm>
              <a:off x="4108537" y="2888034"/>
              <a:ext cx="640715" cy="609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GREEN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BEACH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581D5C9-E95D-02AB-A02C-A9B39794A8AF}"/>
                </a:ext>
              </a:extLst>
            </p:cNvPr>
            <p:cNvSpPr txBox="1"/>
            <p:nvPr/>
          </p:nvSpPr>
          <p:spPr>
            <a:xfrm>
              <a:off x="4271375" y="4953000"/>
              <a:ext cx="8768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YELLOW</a:t>
              </a:r>
            </a:p>
            <a:p>
              <a:r>
                <a:rPr lang="it-IT" sz="1100" b="1" dirty="0"/>
                <a:t>BEACH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CFCEE74-4779-011F-5D3C-3B7217765771}"/>
                </a:ext>
              </a:extLst>
            </p:cNvPr>
            <p:cNvSpPr txBox="1"/>
            <p:nvPr/>
          </p:nvSpPr>
          <p:spPr>
            <a:xfrm>
              <a:off x="4271375" y="6894025"/>
              <a:ext cx="8768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BLUE</a:t>
              </a:r>
            </a:p>
            <a:p>
              <a:r>
                <a:rPr lang="it-IT" sz="1100" b="1" dirty="0"/>
                <a:t>BEACH</a:t>
              </a:r>
            </a:p>
          </p:txBody>
        </p:sp>
        <p:sp>
          <p:nvSpPr>
            <p:cNvPr id="27" name="Casella di testo 42">
              <a:extLst>
                <a:ext uri="{FF2B5EF4-FFF2-40B4-BE49-F238E27FC236}">
                  <a16:creationId xmlns:a16="http://schemas.microsoft.com/office/drawing/2014/main" id="{C32520B2-C4CA-E9CB-3700-E9CD182F87B2}"/>
                </a:ext>
              </a:extLst>
            </p:cNvPr>
            <p:cNvSpPr txBox="1"/>
            <p:nvPr/>
          </p:nvSpPr>
          <p:spPr>
            <a:xfrm>
              <a:off x="5588789" y="5669681"/>
              <a:ext cx="84328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TORRE DI PAESTUM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ccia a destra 27">
              <a:extLst>
                <a:ext uri="{FF2B5EF4-FFF2-40B4-BE49-F238E27FC236}">
                  <a16:creationId xmlns:a16="http://schemas.microsoft.com/office/drawing/2014/main" id="{DD08DD17-047C-74FE-3D3F-EFEE310EE389}"/>
                </a:ext>
              </a:extLst>
            </p:cNvPr>
            <p:cNvSpPr/>
            <p:nvPr/>
          </p:nvSpPr>
          <p:spPr>
            <a:xfrm>
              <a:off x="2498881" y="756463"/>
              <a:ext cx="1229360" cy="72898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3/142° RCT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ccia a destra 29">
              <a:extLst>
                <a:ext uri="{FF2B5EF4-FFF2-40B4-BE49-F238E27FC236}">
                  <a16:creationId xmlns:a16="http://schemas.microsoft.com/office/drawing/2014/main" id="{F6A82B64-F25E-6E94-8B0A-FB8185692930}"/>
                </a:ext>
              </a:extLst>
            </p:cNvPr>
            <p:cNvSpPr/>
            <p:nvPr/>
          </p:nvSpPr>
          <p:spPr>
            <a:xfrm>
              <a:off x="2430607" y="2832798"/>
              <a:ext cx="1205230" cy="73977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2/142° RCT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ccia a destra 30">
              <a:extLst>
                <a:ext uri="{FF2B5EF4-FFF2-40B4-BE49-F238E27FC236}">
                  <a16:creationId xmlns:a16="http://schemas.microsoft.com/office/drawing/2014/main" id="{E7B842DC-EF13-89F1-30AA-1A7B8A171EFF}"/>
                </a:ext>
              </a:extLst>
            </p:cNvPr>
            <p:cNvSpPr/>
            <p:nvPr/>
          </p:nvSpPr>
          <p:spPr>
            <a:xfrm>
              <a:off x="569717" y="2821367"/>
              <a:ext cx="1323975" cy="7626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111°ENGINEER BATTALION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ccia a destra 31">
              <a:extLst>
                <a:ext uri="{FF2B5EF4-FFF2-40B4-BE49-F238E27FC236}">
                  <a16:creationId xmlns:a16="http://schemas.microsoft.com/office/drawing/2014/main" id="{12111CFF-161F-AF9D-8385-12387D7DA585}"/>
                </a:ext>
              </a:extLst>
            </p:cNvPr>
            <p:cNvSpPr/>
            <p:nvPr/>
          </p:nvSpPr>
          <p:spPr>
            <a:xfrm>
              <a:off x="639110" y="5187234"/>
              <a:ext cx="1050290" cy="4902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2/141°RCT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ccia a destra 32">
              <a:extLst>
                <a:ext uri="{FF2B5EF4-FFF2-40B4-BE49-F238E27FC236}">
                  <a16:creationId xmlns:a16="http://schemas.microsoft.com/office/drawing/2014/main" id="{695638BC-A43A-BFB3-BC1E-C2AFB7168F65}"/>
                </a:ext>
              </a:extLst>
            </p:cNvPr>
            <p:cNvSpPr/>
            <p:nvPr/>
          </p:nvSpPr>
          <p:spPr>
            <a:xfrm>
              <a:off x="637027" y="5788919"/>
              <a:ext cx="1256665" cy="85598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3/531°SHORE ENGINEER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ccia a destra 33">
              <a:extLst>
                <a:ext uri="{FF2B5EF4-FFF2-40B4-BE49-F238E27FC236}">
                  <a16:creationId xmlns:a16="http://schemas.microsoft.com/office/drawing/2014/main" id="{DC186E0A-7249-3FD5-85B8-EE6F71214DD7}"/>
                </a:ext>
              </a:extLst>
            </p:cNvPr>
            <p:cNvSpPr/>
            <p:nvPr/>
          </p:nvSpPr>
          <p:spPr>
            <a:xfrm>
              <a:off x="2564595" y="5712091"/>
              <a:ext cx="1229995" cy="82867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3/141° RCT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ccia a destra 34">
              <a:extLst>
                <a:ext uri="{FF2B5EF4-FFF2-40B4-BE49-F238E27FC236}">
                  <a16:creationId xmlns:a16="http://schemas.microsoft.com/office/drawing/2014/main" id="{16AD0A82-41FF-8FE5-C8F1-478905A6B86A}"/>
                </a:ext>
              </a:extLst>
            </p:cNvPr>
            <p:cNvSpPr/>
            <p:nvPr/>
          </p:nvSpPr>
          <p:spPr>
            <a:xfrm>
              <a:off x="2364740" y="8635822"/>
              <a:ext cx="1064260" cy="51371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1/141° RCT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0FBBF1C7-8686-5F70-AA10-3D3636386BA2}"/>
                </a:ext>
              </a:extLst>
            </p:cNvPr>
            <p:cNvSpPr txBox="1"/>
            <p:nvPr/>
          </p:nvSpPr>
          <p:spPr>
            <a:xfrm>
              <a:off x="2364740" y="9451360"/>
              <a:ext cx="166687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15 (09/09/43)</a:t>
              </a:r>
              <a:endParaRPr lang="it-IT" sz="1100" dirty="0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A775523E-E2F1-8911-514F-BFCB73E44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894" y="4720768"/>
            <a:ext cx="10191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D2E7FF-4E75-8671-ED45-2CE364CB4938}"/>
              </a:ext>
            </a:extLst>
          </p:cNvPr>
          <p:cNvSpPr txBox="1"/>
          <p:nvPr/>
        </p:nvSpPr>
        <p:spPr>
          <a:xfrm>
            <a:off x="5174843" y="2075440"/>
            <a:ext cx="1603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FIUME CAPODIFIUME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315BE72-CDAE-4CA3-B05D-4C369ECA6A75}"/>
              </a:ext>
            </a:extLst>
          </p:cNvPr>
          <p:cNvGrpSpPr/>
          <p:nvPr/>
        </p:nvGrpSpPr>
        <p:grpSpPr>
          <a:xfrm>
            <a:off x="688306" y="84608"/>
            <a:ext cx="6169694" cy="9736784"/>
            <a:chOff x="688306" y="169216"/>
            <a:chExt cx="6169694" cy="9736784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0E25D3F-FF17-B733-B147-6008AFD89A73}"/>
                </a:ext>
              </a:extLst>
            </p:cNvPr>
            <p:cNvSpPr txBox="1"/>
            <p:nvPr/>
          </p:nvSpPr>
          <p:spPr>
            <a:xfrm>
              <a:off x="701458" y="169216"/>
              <a:ext cx="1427967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 BEACH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91D3EAD-93DF-E199-6A18-CB0F76493A37}"/>
                    </a:ext>
                  </a:extLst>
                </p14:cNvPr>
                <p14:cNvContentPartPr/>
                <p14:nvPr/>
              </p14:nvContentPartPr>
              <p14:xfrm>
                <a:off x="4622104" y="2467628"/>
                <a:ext cx="2235896" cy="7438372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91D3EAD-93DF-E199-6A18-CB0F76493A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7786" y="2463309"/>
                  <a:ext cx="2244533" cy="744701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2CCA54F-7111-8DDC-2FA0-905F55BA5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2925" y="169216"/>
              <a:ext cx="2505075" cy="2066925"/>
            </a:xfrm>
            <a:prstGeom prst="rect">
              <a:avLst/>
            </a:prstGeom>
          </p:spPr>
        </p:pic>
        <p:sp>
          <p:nvSpPr>
            <p:cNvPr id="13" name="Casella di testo 42">
              <a:extLst>
                <a:ext uri="{FF2B5EF4-FFF2-40B4-BE49-F238E27FC236}">
                  <a16:creationId xmlns:a16="http://schemas.microsoft.com/office/drawing/2014/main" id="{948C591A-4C49-1C6A-57B7-23B91B40CA94}"/>
                </a:ext>
              </a:extLst>
            </p:cNvPr>
            <p:cNvSpPr txBox="1"/>
            <p:nvPr/>
          </p:nvSpPr>
          <p:spPr>
            <a:xfrm>
              <a:off x="817271" y="739412"/>
              <a:ext cx="598170" cy="2489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LCVP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1D349564-1C8F-CDE9-E9E8-8FB532975FF4}"/>
                </a:ext>
              </a:extLst>
            </p:cNvPr>
            <p:cNvSpPr txBox="1"/>
            <p:nvPr/>
          </p:nvSpPr>
          <p:spPr>
            <a:xfrm>
              <a:off x="2310900" y="725292"/>
              <a:ext cx="664845" cy="27716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LCVP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magine 20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78A0DFF-394E-8204-02B0-C96DDEF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259" y="3334961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0DEBBFE0-548D-35FF-F522-0DB9E893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64" y="5367047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magine 25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F1F2126D-923F-56A3-DD6D-947D947A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06" y="769821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magine 26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B97A4BB2-F79B-F260-813D-393BDC29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285" y="140174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magine 2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7A37AB55-13DD-B42F-73C1-5A9AB7CA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751" y="237710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magine 28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320B85AF-6B02-8692-F2B7-5BC99848E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309" y="291518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magine 29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DE0C1E68-B336-6F23-D353-2F2CB7A6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31" y="3724161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magine 3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9990CAC-986B-D271-4A4E-3BC6253F3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407" y="460876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magine 32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DF5FD6A4-08E0-1831-AE47-20884309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820" y="5267367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magine 33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0AA75F1-D6CD-6306-C1B5-73FB5DAB6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50" y="5919263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magine 34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1E73ACE5-1A3D-995F-88FD-677BA62D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921" y="6700967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Immagine 35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458DDB11-BA4F-CFC7-166B-FA62CD888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161" y="7330710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Immagine 36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0D3F69D5-E8E3-B2E0-236A-F8D5A3C1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271" y="7913670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magine 3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6DE1277D-CEF7-A9B7-CE31-171B5EB18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404" y="844343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magine 38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2A523DE3-02D9-21FC-0489-88BCF218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23" y="199622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87DCB83D-CFC5-0547-D1DE-E37B280968C3}"/>
                </a:ext>
              </a:extLst>
            </p:cNvPr>
            <p:cNvSpPr txBox="1"/>
            <p:nvPr/>
          </p:nvSpPr>
          <p:spPr>
            <a:xfrm>
              <a:off x="2430606" y="9505269"/>
              <a:ext cx="161887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16 (09/09/43)</a:t>
              </a:r>
              <a:endParaRPr lang="it-IT" sz="1100" dirty="0"/>
            </a:p>
          </p:txBody>
        </p:sp>
        <p:sp>
          <p:nvSpPr>
            <p:cNvPr id="44" name="Casella di testo 42">
              <a:extLst>
                <a:ext uri="{FF2B5EF4-FFF2-40B4-BE49-F238E27FC236}">
                  <a16:creationId xmlns:a16="http://schemas.microsoft.com/office/drawing/2014/main" id="{4548F461-F3CB-DB5E-352F-969023D7D7AE}"/>
                </a:ext>
              </a:extLst>
            </p:cNvPr>
            <p:cNvSpPr txBox="1"/>
            <p:nvPr/>
          </p:nvSpPr>
          <p:spPr>
            <a:xfrm>
              <a:off x="4919743" y="6013141"/>
              <a:ext cx="928094" cy="347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1/141°RCT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magine 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59BC7F6D-84DA-AFA2-01DD-D2D316B4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3" y="263389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magine 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54FF4B1C-138F-4A23-229C-D49FA472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59" y="648964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C4609C7E-CA4D-9A36-D76A-24E845C6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749" y="1426495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magine 30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527DBF58-7C62-5737-9609-199165270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61" y="242095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magine 4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A04CD2D-1783-CAB4-CC36-0F77C576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919" y="295903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magine 42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5706E704-6594-3EF3-1310-EE805578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341" y="3768012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magine 44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BECDFF23-9D3A-CC6B-50D0-4CDD62E4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017" y="4652617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Immagine 45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3B496B91-1244-12C6-30DC-F3EBC74F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430" y="531121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magine 46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09B6DB95-57B3-950D-3F89-127C13FE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560" y="596311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magine 4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F60355B-AFDB-6EAF-A0A3-DA011451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531" y="674481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magine 49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B5641A1F-0D01-ED61-F446-C4ED8B80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771" y="7374561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Immagine 50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F5A3D3BD-308F-2723-EA1F-898AAA14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881" y="7957521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Immagine 5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69E7CEA7-E2B4-399E-DD9C-6CBDF7BAE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14" y="8487290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CF590C7F-D844-C5F2-AB88-AFD5E684C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72" y="4321720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1926CB4E-2EDE-E9DC-AA86-954DB7364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4077" y="4753024"/>
              <a:ext cx="627030" cy="324985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5CC5C9DF-E975-E876-E7AE-0A789873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4106" y="4205496"/>
              <a:ext cx="627030" cy="324985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4CD8DD62-C048-C706-0CEC-90EF6DED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5554" y="5370595"/>
              <a:ext cx="627030" cy="324985"/>
            </a:xfrm>
            <a:prstGeom prst="rect">
              <a:avLst/>
            </a:prstGeom>
          </p:spPr>
        </p:pic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96176BE8-ABED-DA55-F193-0089B35C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1038" y="4709641"/>
              <a:ext cx="627030" cy="324985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C5A9B0A-C9B3-EA70-96D9-EDB801AA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9861" y="6946815"/>
              <a:ext cx="627030" cy="324985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09EDC2A-0598-FFC1-9E13-2F13C635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3002" y="6682248"/>
              <a:ext cx="627030" cy="324985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60E97CC-D554-40E1-5223-329F0B130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6891" y="7414066"/>
              <a:ext cx="627030" cy="324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8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01B8DBC-70EA-0A72-A61E-37D779EA7D67}"/>
                  </a:ext>
                </a:extLst>
              </p14:cNvPr>
              <p14:cNvContentPartPr/>
              <p14:nvPr/>
            </p14:nvContentPartPr>
            <p14:xfrm>
              <a:off x="3947479" y="-1"/>
              <a:ext cx="736600" cy="9906001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301B8DBC-70EA-0A72-A61E-37D779EA7D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3157" y="-4321"/>
                <a:ext cx="745245" cy="9914641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3C62E4D0-8AAE-550E-1F7C-41C96EB3C936}"/>
              </a:ext>
            </a:extLst>
          </p:cNvPr>
          <p:cNvGrpSpPr/>
          <p:nvPr/>
        </p:nvGrpSpPr>
        <p:grpSpPr>
          <a:xfrm>
            <a:off x="798576" y="395704"/>
            <a:ext cx="5996828" cy="9251146"/>
            <a:chOff x="798576" y="395704"/>
            <a:chExt cx="5996828" cy="9251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757E84-9756-819F-7B92-F928CFE8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02" y="395704"/>
              <a:ext cx="159715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C19A14-C2D9-6E83-CFCA-5986032C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76" y="457200"/>
              <a:ext cx="1597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YELLOW BEACH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143667F9-EDB9-09BF-FD96-09EB1F821DD3}"/>
                </a:ext>
              </a:extLst>
            </p:cNvPr>
            <p:cNvSpPr txBox="1"/>
            <p:nvPr/>
          </p:nvSpPr>
          <p:spPr>
            <a:xfrm>
              <a:off x="798576" y="1128494"/>
              <a:ext cx="598170" cy="2489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LCVP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sella di testo 42">
              <a:extLst>
                <a:ext uri="{FF2B5EF4-FFF2-40B4-BE49-F238E27FC236}">
                  <a16:creationId xmlns:a16="http://schemas.microsoft.com/office/drawing/2014/main" id="{33EDBF9E-3909-6595-4715-0C7CD7DCAFF1}"/>
                </a:ext>
              </a:extLst>
            </p:cNvPr>
            <p:cNvSpPr txBox="1"/>
            <p:nvPr/>
          </p:nvSpPr>
          <p:spPr>
            <a:xfrm>
              <a:off x="2621090" y="1106269"/>
              <a:ext cx="664845" cy="2933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LCVP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7E3D3069-712F-934E-4C50-871602FD9965}"/>
                </a:ext>
              </a:extLst>
            </p:cNvPr>
            <p:cNvSpPr txBox="1"/>
            <p:nvPr/>
          </p:nvSpPr>
          <p:spPr>
            <a:xfrm>
              <a:off x="5735473" y="1986561"/>
              <a:ext cx="769620" cy="3873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TORRE DI PAESTUM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sella di testo 42">
              <a:extLst>
                <a:ext uri="{FF2B5EF4-FFF2-40B4-BE49-F238E27FC236}">
                  <a16:creationId xmlns:a16="http://schemas.microsoft.com/office/drawing/2014/main" id="{F84080B9-C349-9FE8-3D52-45AD5D9D3F67}"/>
                </a:ext>
              </a:extLst>
            </p:cNvPr>
            <p:cNvSpPr txBox="1"/>
            <p:nvPr/>
          </p:nvSpPr>
          <p:spPr>
            <a:xfrm>
              <a:off x="4596703" y="5249485"/>
              <a:ext cx="995680" cy="4349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3/531°SHORE ENGINEER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sella di testo 42">
              <a:extLst>
                <a:ext uri="{FF2B5EF4-FFF2-40B4-BE49-F238E27FC236}">
                  <a16:creationId xmlns:a16="http://schemas.microsoft.com/office/drawing/2014/main" id="{D7B55241-F1ED-1328-0F47-5DD93DDB0B30}"/>
                </a:ext>
              </a:extLst>
            </p:cNvPr>
            <p:cNvSpPr txBox="1"/>
            <p:nvPr/>
          </p:nvSpPr>
          <p:spPr>
            <a:xfrm>
              <a:off x="4684079" y="2913856"/>
              <a:ext cx="857885" cy="3708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2/141° RCT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688CC3DA-5955-9A68-A4BA-B4B0D9894FB8}"/>
                </a:ext>
              </a:extLst>
            </p:cNvPr>
            <p:cNvSpPr txBox="1"/>
            <p:nvPr/>
          </p:nvSpPr>
          <p:spPr>
            <a:xfrm>
              <a:off x="4622580" y="6988204"/>
              <a:ext cx="852805" cy="3289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3/141° RCT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26C9C2A-ACFC-2A37-BA0B-B98890B98EAF}"/>
                </a:ext>
              </a:extLst>
            </p:cNvPr>
            <p:cNvSpPr txBox="1"/>
            <p:nvPr/>
          </p:nvSpPr>
          <p:spPr>
            <a:xfrm>
              <a:off x="2621090" y="9385240"/>
              <a:ext cx="15351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17 (09/09/43)</a:t>
              </a:r>
              <a:endParaRPr lang="it-IT" dirty="0"/>
            </a:p>
          </p:txBody>
        </p:sp>
        <p:pic>
          <p:nvPicPr>
            <p:cNvPr id="92" name="Immagine 9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6F09A29-932B-D58A-0844-D6C10BD96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367" y="149361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Immagine 92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BB5DA2B4-90D1-71FB-07FD-A006DA00A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447" y="4810700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Immagine 93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8DB4892-6FEE-4634-17D0-B8E7468D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630" y="255597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Immagine 94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B998ADD-8062-4B79-E5BA-23B05BC0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095" y="328469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Immagine 95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D3B2A7CE-63BE-2131-8245-CD670371A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404" y="4069665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Immagine 96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F659CDB4-3B64-0B3F-D7D3-065F2F65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601" y="4849731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Immagine 9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1E3B8BF6-B5A1-CCF8-0FDF-E64DD9C7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479" y="575866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Immagine 98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AAE1011F-459E-00D9-7C2D-5E3E9E4C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475" y="659162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Immagine 99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7C2CE773-C7D6-F860-DA95-DF4B3872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921" y="7273787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Immagine 100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6029F54-FFC4-BD5F-924C-5A91772F3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750" y="766989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Immagine 101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0DD46C19-5753-4B56-2E7A-6D33937C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738" y="8190939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Immagine 102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5FE39C2-3275-EF1A-E9A2-56814810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343" y="864786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Immagine 103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C63404A4-16DA-C371-E87A-5A843D9A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02" y="2264888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Immagine 104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7E127622-1D3E-936A-B646-7BBC79EE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67" y="3404612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Immagine 105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6418D252-E44B-9C53-3C42-54677D13E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278" y="6013272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Immagine 107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93A7CFE7-FB6C-6FD6-6932-BE898E18E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62" y="7215844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Immagine 108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18D94D55-E686-4BF6-227C-F45AD944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51" y="8292215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Immagine 109" descr="Immagine che contiene barca, nave, natante, trasporto&#10;&#10;Descrizione generata automaticamente">
              <a:extLst>
                <a:ext uri="{FF2B5EF4-FFF2-40B4-BE49-F238E27FC236}">
                  <a16:creationId xmlns:a16="http://schemas.microsoft.com/office/drawing/2014/main" id="{8EA80ECE-6929-C53E-AA95-D4515A22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738" y="2024246"/>
              <a:ext cx="1010920" cy="3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D7CF15D-71CE-AE32-3A1C-8C884E235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3757" y="3592070"/>
              <a:ext cx="747356" cy="38734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5129A77-9F53-C106-201F-6F0EB883A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6708" y="4243904"/>
              <a:ext cx="769620" cy="387351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CA1C4993-E5DB-F532-37AC-8A279D3C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6215" y="8569695"/>
              <a:ext cx="688041" cy="417889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4AF5CBE9-97AF-962A-9ED9-0C54A684F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2193" y="7968970"/>
              <a:ext cx="688041" cy="417889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0FCD075E-A6A9-CBF3-1CCD-C7D1B27D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4079" y="3731473"/>
              <a:ext cx="561927" cy="410788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B5B13F1-EF6C-F081-E362-4E41D8DC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6175" y="4652085"/>
              <a:ext cx="560881" cy="414564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53D05A82-4720-E588-51A8-F60EFCE4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6806" y="7606474"/>
              <a:ext cx="771756" cy="337642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7A44A416-FEC2-992C-7994-D7713E27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256" y="9170420"/>
              <a:ext cx="771756" cy="337642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9DC2BDB-4EC0-EF48-00D1-20053DDC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411" y="8296044"/>
              <a:ext cx="747356" cy="387349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F1579701-B835-92A2-1A38-93C79385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8054" y="8997891"/>
              <a:ext cx="747356" cy="387349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47242D0-ECC2-A9AB-E912-0F0A6C04D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2833" y="6929785"/>
              <a:ext cx="747356" cy="387349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61FB66AA-4902-9AC8-02DC-2C5355F5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8048" y="7581621"/>
              <a:ext cx="747356" cy="387349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A36C47D6-065F-10FC-28EE-3E3A69FD35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5008" y="897102"/>
            <a:ext cx="1129633" cy="9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AFA0CF-F04D-326C-62A2-E5F7EFBF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0" y="-3936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C35164E-E559-952C-90AE-6A9C1E1213E4}"/>
              </a:ext>
            </a:extLst>
          </p:cNvPr>
          <p:cNvGrpSpPr/>
          <p:nvPr/>
        </p:nvGrpSpPr>
        <p:grpSpPr>
          <a:xfrm>
            <a:off x="809982" y="18288"/>
            <a:ext cx="5895518" cy="9695428"/>
            <a:chOff x="809982" y="18288"/>
            <a:chExt cx="5895518" cy="9695428"/>
          </a:xfrm>
        </p:grpSpPr>
        <p:sp>
          <p:nvSpPr>
            <p:cNvPr id="3" name="Casella di testo 42">
              <a:extLst>
                <a:ext uri="{FF2B5EF4-FFF2-40B4-BE49-F238E27FC236}">
                  <a16:creationId xmlns:a16="http://schemas.microsoft.com/office/drawing/2014/main" id="{9F5E26C0-A09A-EB94-17DA-9BDD4C822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784" y="1379917"/>
              <a:ext cx="1863725" cy="3429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800A220-40E3-D135-484A-089D1907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982" y="18288"/>
              <a:ext cx="159715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78113" algn="l"/>
                  <a:tab pos="30607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78113" algn="l"/>
                  <a:tab pos="3060700" algn="ctr"/>
                </a:tabLst>
              </a:pPr>
              <a:endPara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78113" algn="l"/>
                  <a:tab pos="3060700" algn="ctr"/>
                </a:tabLst>
              </a:pPr>
              <a:r>
                <a:rPr kumimoji="0" lang="it-IT" altLang="it-IT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CASA VANNULO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asella di testo 42">
              <a:extLst>
                <a:ext uri="{FF2B5EF4-FFF2-40B4-BE49-F238E27FC236}">
                  <a16:creationId xmlns:a16="http://schemas.microsoft.com/office/drawing/2014/main" id="{E4ECF52B-B10A-952E-24EC-EE5E5C1E9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362" y="549151"/>
              <a:ext cx="1863725" cy="457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1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1/79° PANZERGRENADIER-REGIMENT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66D1FE4A-B980-9CD6-19E7-AE0D91948060}"/>
                </a:ext>
              </a:extLst>
            </p:cNvPr>
            <p:cNvCxnSpPr/>
            <p:nvPr/>
          </p:nvCxnSpPr>
          <p:spPr>
            <a:xfrm>
              <a:off x="3066366" y="3455426"/>
              <a:ext cx="54610" cy="5424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162C4A6A-F94C-1846-73D4-FCC5EE1D0ACD}"/>
                </a:ext>
              </a:extLst>
            </p:cNvPr>
            <p:cNvCxnSpPr/>
            <p:nvPr/>
          </p:nvCxnSpPr>
          <p:spPr>
            <a:xfrm>
              <a:off x="4059520" y="3455426"/>
              <a:ext cx="54610" cy="5424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BEF8481B-7C53-7830-76F6-5879B9AF3FEC}"/>
                </a:ext>
              </a:extLst>
            </p:cNvPr>
            <p:cNvSpPr/>
            <p:nvPr/>
          </p:nvSpPr>
          <p:spPr>
            <a:xfrm rot="5400000">
              <a:off x="3416257" y="3754383"/>
              <a:ext cx="610235" cy="223294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CB85D48E-744B-C4E5-7094-F1B23A475E08}"/>
                </a:ext>
              </a:extLst>
            </p:cNvPr>
            <p:cNvSpPr/>
            <p:nvPr/>
          </p:nvSpPr>
          <p:spPr>
            <a:xfrm rot="5400000">
              <a:off x="1303440" y="5283039"/>
              <a:ext cx="610235" cy="26225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31037F82-9B9C-E8F7-A493-E044F64DA360}"/>
                </a:ext>
              </a:extLst>
            </p:cNvPr>
            <p:cNvSpPr/>
            <p:nvPr/>
          </p:nvSpPr>
          <p:spPr>
            <a:xfrm rot="5400000">
              <a:off x="5766535" y="5168967"/>
              <a:ext cx="610235" cy="26225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 di testo 42">
              <a:extLst>
                <a:ext uri="{FF2B5EF4-FFF2-40B4-BE49-F238E27FC236}">
                  <a16:creationId xmlns:a16="http://schemas.microsoft.com/office/drawing/2014/main" id="{8EC60188-6A42-B62D-2BEB-973FB66E1922}"/>
                </a:ext>
              </a:extLst>
            </p:cNvPr>
            <p:cNvSpPr txBox="1"/>
            <p:nvPr/>
          </p:nvSpPr>
          <p:spPr>
            <a:xfrm>
              <a:off x="4234742" y="6674930"/>
              <a:ext cx="1180465" cy="3429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CASA VANNULO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3862610-F278-128E-911A-B0CC8F00E217}"/>
                </a:ext>
              </a:extLst>
            </p:cNvPr>
            <p:cNvSpPr txBox="1"/>
            <p:nvPr/>
          </p:nvSpPr>
          <p:spPr>
            <a:xfrm>
              <a:off x="2953830" y="9451361"/>
              <a:ext cx="1518277" cy="26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 (09/09/43)</a:t>
              </a:r>
              <a:endParaRPr lang="it-IT" dirty="0"/>
            </a:p>
          </p:txBody>
        </p:sp>
        <p:sp>
          <p:nvSpPr>
            <p:cNvPr id="19" name="Casella di testo 42">
              <a:extLst>
                <a:ext uri="{FF2B5EF4-FFF2-40B4-BE49-F238E27FC236}">
                  <a16:creationId xmlns:a16="http://schemas.microsoft.com/office/drawing/2014/main" id="{93D359CE-E857-8AF4-8D59-C3EFB1292E99}"/>
                </a:ext>
              </a:extLst>
            </p:cNvPr>
            <p:cNvSpPr txBox="1"/>
            <p:nvPr/>
          </p:nvSpPr>
          <p:spPr>
            <a:xfrm flipH="1">
              <a:off x="3207350" y="7581522"/>
              <a:ext cx="879475" cy="4152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STATALE 18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asella di testo 42">
              <a:extLst>
                <a:ext uri="{FF2B5EF4-FFF2-40B4-BE49-F238E27FC236}">
                  <a16:creationId xmlns:a16="http://schemas.microsoft.com/office/drawing/2014/main" id="{41627AFA-7109-B926-8D15-5F4F24CDA2F9}"/>
                </a:ext>
              </a:extLst>
            </p:cNvPr>
            <p:cNvSpPr txBox="1"/>
            <p:nvPr/>
          </p:nvSpPr>
          <p:spPr>
            <a:xfrm>
              <a:off x="4324317" y="8323216"/>
              <a:ext cx="837565" cy="3409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3/142° RCT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asella di testo 42">
              <a:extLst>
                <a:ext uri="{FF2B5EF4-FFF2-40B4-BE49-F238E27FC236}">
                  <a16:creationId xmlns:a16="http://schemas.microsoft.com/office/drawing/2014/main" id="{743FB261-CA33-724E-7C59-A00535E70A73}"/>
                </a:ext>
              </a:extLst>
            </p:cNvPr>
            <p:cNvSpPr txBox="1"/>
            <p:nvPr/>
          </p:nvSpPr>
          <p:spPr>
            <a:xfrm>
              <a:off x="1047293" y="8465953"/>
              <a:ext cx="1559004" cy="41427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151° FIELD ARTILLERY BATTALION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A0F866C-F425-80DA-7ADB-1BEB7F39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896472" y="2376558"/>
              <a:ext cx="800477" cy="44598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692E622-E1A0-1217-0022-0D80BA47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779937" y="3385890"/>
              <a:ext cx="800477" cy="445980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956E189-767D-97A6-0943-03463A02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745009" y="1929093"/>
              <a:ext cx="800477" cy="445980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31583DA7-FA6D-21D3-B566-67E0B780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557646" y="3345226"/>
              <a:ext cx="800477" cy="44598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079815C7-72F5-4FF4-9620-E76A59FB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234340" y="4301108"/>
              <a:ext cx="800477" cy="445980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B87756EC-917B-294D-E330-E1F3D20B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4681034" y="2808606"/>
              <a:ext cx="800477" cy="445980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68595B0-BF7D-4BF7-78EC-4CA2C5031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229325" y="3481785"/>
              <a:ext cx="800477" cy="445980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1961DA23-1687-8903-95E4-9D109EDE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969280" y="2672967"/>
              <a:ext cx="800477" cy="445980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5DDE9A23-B388-8F6C-E5C1-0A35152A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082271" y="3817461"/>
              <a:ext cx="800477" cy="445980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BFFF5DC4-F51E-DBAF-9CE4-1B18DC8F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619162" y="4217123"/>
              <a:ext cx="800477" cy="445980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D3A07F59-62E3-0D1B-C898-7D92E876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823191" y="2008128"/>
              <a:ext cx="800477" cy="445980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A50867C1-B11E-EC89-08F9-EF63E26E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696647" y="1912679"/>
              <a:ext cx="800477" cy="445980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34DA98A-DBDE-B4B8-5764-131C93272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225748" y="2672966"/>
              <a:ext cx="800477" cy="445980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822D7E1F-ABE6-33DA-57DC-8F32FDFD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967831">
              <a:off x="2781012" y="760210"/>
              <a:ext cx="451066" cy="60954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5E700B9-A7CB-44BF-732D-BC7E0D83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967831">
              <a:off x="3328307" y="1113475"/>
              <a:ext cx="451066" cy="60954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0F62E4A-03F3-E95B-2170-CC1BE8B1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967831">
              <a:off x="3822893" y="733331"/>
              <a:ext cx="451066" cy="609549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FE62B0F9-613C-2739-380A-75D67FE7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8866" y="6669683"/>
              <a:ext cx="336487" cy="55218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D039DEF1-06DB-486C-2D0F-DA5F6D45E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270" y="7602412"/>
              <a:ext cx="523810" cy="704762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108E9BC2-052C-0F25-6F72-47C27A9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1315" y="7681802"/>
              <a:ext cx="523810" cy="704762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9B01B8F-8D7D-5ECC-9F0D-E55AA90B9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269517" y="8178431"/>
              <a:ext cx="205103" cy="494661"/>
            </a:xfrm>
            <a:prstGeom prst="rect">
              <a:avLst/>
            </a:prstGeom>
          </p:spPr>
        </p:pic>
        <p:sp>
          <p:nvSpPr>
            <p:cNvPr id="23" name="Casella di testo 42">
              <a:extLst>
                <a:ext uri="{FF2B5EF4-FFF2-40B4-BE49-F238E27FC236}">
                  <a16:creationId xmlns:a16="http://schemas.microsoft.com/office/drawing/2014/main" id="{6C37155B-F279-7F66-63CB-E8C9792E8B83}"/>
                </a:ext>
              </a:extLst>
            </p:cNvPr>
            <p:cNvSpPr txBox="1"/>
            <p:nvPr/>
          </p:nvSpPr>
          <p:spPr>
            <a:xfrm>
              <a:off x="5177479" y="7290280"/>
              <a:ext cx="1350149" cy="6489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36° CAVALRY RECONNAISSANCE  TROOP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01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DD495C-8867-8502-82CE-B2DFE9D811A5}"/>
              </a:ext>
            </a:extLst>
          </p:cNvPr>
          <p:cNvCxnSpPr/>
          <p:nvPr/>
        </p:nvCxnSpPr>
        <p:spPr>
          <a:xfrm flipH="1">
            <a:off x="9021445" y="10335260"/>
            <a:ext cx="0" cy="412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CA064ECD-8BCE-2A86-E1E3-5F4D8A3C5660}"/>
              </a:ext>
            </a:extLst>
          </p:cNvPr>
          <p:cNvCxnSpPr/>
          <p:nvPr/>
        </p:nvCxnSpPr>
        <p:spPr>
          <a:xfrm flipH="1" flipV="1">
            <a:off x="0" y="5415548"/>
            <a:ext cx="7546975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B8BD6414-5D02-C98C-5B2D-A0EE0CB9C101}"/>
              </a:ext>
            </a:extLst>
          </p:cNvPr>
          <p:cNvCxnSpPr/>
          <p:nvPr/>
        </p:nvCxnSpPr>
        <p:spPr>
          <a:xfrm flipH="1" flipV="1">
            <a:off x="0" y="5679708"/>
            <a:ext cx="753999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8B2396C4-F5C1-AB7A-01AA-118D9C2E3E62}"/>
              </a:ext>
            </a:extLst>
          </p:cNvPr>
          <p:cNvCxnSpPr/>
          <p:nvPr/>
        </p:nvCxnSpPr>
        <p:spPr>
          <a:xfrm flipH="1">
            <a:off x="6866890" y="5295533"/>
            <a:ext cx="0" cy="412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diritto 230">
            <a:extLst>
              <a:ext uri="{FF2B5EF4-FFF2-40B4-BE49-F238E27FC236}">
                <a16:creationId xmlns:a16="http://schemas.microsoft.com/office/drawing/2014/main" id="{9E6C8860-6CE1-CFA1-5D2C-13CD74095B70}"/>
              </a:ext>
            </a:extLst>
          </p:cNvPr>
          <p:cNvCxnSpPr/>
          <p:nvPr/>
        </p:nvCxnSpPr>
        <p:spPr>
          <a:xfrm flipH="1">
            <a:off x="7056755" y="5281563"/>
            <a:ext cx="0" cy="412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6FB58D92-59E1-ABC2-51CE-7AE8305C64D1}"/>
              </a:ext>
            </a:extLst>
          </p:cNvPr>
          <p:cNvCxnSpPr/>
          <p:nvPr/>
        </p:nvCxnSpPr>
        <p:spPr>
          <a:xfrm flipH="1">
            <a:off x="7229475" y="5282198"/>
            <a:ext cx="0" cy="412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E7EFDE1D-EE3B-DD19-DA2F-5051758AC8A0}"/>
              </a:ext>
            </a:extLst>
          </p:cNvPr>
          <p:cNvCxnSpPr>
            <a:cxnSpLocks/>
          </p:cNvCxnSpPr>
          <p:nvPr/>
        </p:nvCxnSpPr>
        <p:spPr>
          <a:xfrm>
            <a:off x="7414895" y="5300613"/>
            <a:ext cx="0" cy="410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91">
            <a:extLst>
              <a:ext uri="{FF2B5EF4-FFF2-40B4-BE49-F238E27FC236}">
                <a16:creationId xmlns:a16="http://schemas.microsoft.com/office/drawing/2014/main" id="{DBE54DE3-BCD5-6147-4F1D-6E3970B3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6" y="-9465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5" name="Rectangle 92">
            <a:extLst>
              <a:ext uri="{FF2B5EF4-FFF2-40B4-BE49-F238E27FC236}">
                <a16:creationId xmlns:a16="http://schemas.microsoft.com/office/drawing/2014/main" id="{3DC7AB04-BDEB-C623-2E2A-FCDF6954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8" y="38286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67D1766-957E-9178-7C7E-4B1CB96F1FB7}"/>
              </a:ext>
            </a:extLst>
          </p:cNvPr>
          <p:cNvGrpSpPr/>
          <p:nvPr/>
        </p:nvGrpSpPr>
        <p:grpSpPr>
          <a:xfrm>
            <a:off x="123190" y="355858"/>
            <a:ext cx="6573520" cy="9124058"/>
            <a:chOff x="123190" y="355858"/>
            <a:chExt cx="6573520" cy="9124058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8390A63B-F4FF-EB28-08C8-78E92ECBCE74}"/>
                </a:ext>
              </a:extLst>
            </p:cNvPr>
            <p:cNvSpPr txBox="1"/>
            <p:nvPr/>
          </p:nvSpPr>
          <p:spPr>
            <a:xfrm>
              <a:off x="3281584" y="9218306"/>
              <a:ext cx="15914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   (11/09/43) </a:t>
              </a:r>
              <a:endParaRPr lang="it-IT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A6D57D08-7348-40F1-1D2B-8892BFA6ADA6}"/>
                </a:ext>
              </a:extLst>
            </p:cNvPr>
            <p:cNvSpPr txBox="1"/>
            <p:nvPr/>
          </p:nvSpPr>
          <p:spPr>
            <a:xfrm>
              <a:off x="727911" y="355858"/>
              <a:ext cx="3429000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CONSERVIFICIO BARATTA (TOBACCO FACTORY)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asella di testo 42">
              <a:extLst>
                <a:ext uri="{FF2B5EF4-FFF2-40B4-BE49-F238E27FC236}">
                  <a16:creationId xmlns:a16="http://schemas.microsoft.com/office/drawing/2014/main" id="{536FB2FA-0168-194B-13F2-A2EB45A5BE6A}"/>
                </a:ext>
              </a:extLst>
            </p:cNvPr>
            <p:cNvSpPr txBox="1"/>
            <p:nvPr/>
          </p:nvSpPr>
          <p:spPr>
            <a:xfrm>
              <a:off x="1144308" y="1354623"/>
              <a:ext cx="1851547" cy="51822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16° PIONIER-BATAILLON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SECONDA COMPAGNIA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F6FE2AA2-24FD-DF89-90ED-F2BB79A6FEFE}"/>
                </a:ext>
              </a:extLst>
            </p:cNvPr>
            <p:cNvCxnSpPr/>
            <p:nvPr/>
          </p:nvCxnSpPr>
          <p:spPr>
            <a:xfrm flipH="1">
              <a:off x="123190" y="526886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D89BE4B-333A-8466-AFFD-BA3312C2B789}"/>
                </a:ext>
              </a:extLst>
            </p:cNvPr>
            <p:cNvCxnSpPr/>
            <p:nvPr/>
          </p:nvCxnSpPr>
          <p:spPr>
            <a:xfrm flipH="1">
              <a:off x="311150" y="527076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50DE968E-CBEC-D78C-15C8-5DB97FE02552}"/>
                </a:ext>
              </a:extLst>
            </p:cNvPr>
            <p:cNvCxnSpPr/>
            <p:nvPr/>
          </p:nvCxnSpPr>
          <p:spPr>
            <a:xfrm flipH="1">
              <a:off x="481330" y="528346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E4910AFC-79DE-D7BD-54BF-3D5B0BAC3BD5}"/>
                </a:ext>
              </a:extLst>
            </p:cNvPr>
            <p:cNvCxnSpPr/>
            <p:nvPr/>
          </p:nvCxnSpPr>
          <p:spPr>
            <a:xfrm flipH="1">
              <a:off x="671195" y="526949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585EC399-356B-89F8-E14C-12143359EDF4}"/>
                </a:ext>
              </a:extLst>
            </p:cNvPr>
            <p:cNvCxnSpPr/>
            <p:nvPr/>
          </p:nvCxnSpPr>
          <p:spPr>
            <a:xfrm flipH="1">
              <a:off x="843915" y="527013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A8DC305B-EB8C-ECA9-D8C6-51BB998742F9}"/>
                </a:ext>
              </a:extLst>
            </p:cNvPr>
            <p:cNvCxnSpPr/>
            <p:nvPr/>
          </p:nvCxnSpPr>
          <p:spPr>
            <a:xfrm flipH="1">
              <a:off x="1036955" y="526378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6AFC3012-BF5D-789E-BEA3-787DAF4701F6}"/>
                </a:ext>
              </a:extLst>
            </p:cNvPr>
            <p:cNvCxnSpPr/>
            <p:nvPr/>
          </p:nvCxnSpPr>
          <p:spPr>
            <a:xfrm flipH="1">
              <a:off x="1224915" y="526568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9EFFFCE7-3E96-84DA-14A9-67B1F097B138}"/>
                </a:ext>
              </a:extLst>
            </p:cNvPr>
            <p:cNvCxnSpPr/>
            <p:nvPr/>
          </p:nvCxnSpPr>
          <p:spPr>
            <a:xfrm flipH="1">
              <a:off x="1395095" y="527838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7429CC07-0338-5145-1FA7-3EC0781A312C}"/>
                </a:ext>
              </a:extLst>
            </p:cNvPr>
            <p:cNvCxnSpPr/>
            <p:nvPr/>
          </p:nvCxnSpPr>
          <p:spPr>
            <a:xfrm flipH="1">
              <a:off x="1584960" y="526441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F64209A1-C972-9338-8D73-C28C7A8CAE5F}"/>
                </a:ext>
              </a:extLst>
            </p:cNvPr>
            <p:cNvCxnSpPr/>
            <p:nvPr/>
          </p:nvCxnSpPr>
          <p:spPr>
            <a:xfrm flipH="1">
              <a:off x="1757680" y="526505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3CFA39E-B4DA-C40A-909A-D4B1B639DBB1}"/>
                </a:ext>
              </a:extLst>
            </p:cNvPr>
            <p:cNvCxnSpPr/>
            <p:nvPr/>
          </p:nvCxnSpPr>
          <p:spPr>
            <a:xfrm flipH="1">
              <a:off x="1946910" y="528156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DE4EE085-6853-1085-5507-2C5C0FD36934}"/>
                </a:ext>
              </a:extLst>
            </p:cNvPr>
            <p:cNvCxnSpPr/>
            <p:nvPr/>
          </p:nvCxnSpPr>
          <p:spPr>
            <a:xfrm flipH="1">
              <a:off x="2134870" y="528346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3CE19772-1197-C019-1A01-7539D8636450}"/>
                </a:ext>
              </a:extLst>
            </p:cNvPr>
            <p:cNvCxnSpPr/>
            <p:nvPr/>
          </p:nvCxnSpPr>
          <p:spPr>
            <a:xfrm flipH="1">
              <a:off x="2305050" y="529616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22BFE784-3E4A-28E1-D38D-4960556A5C3B}"/>
                </a:ext>
              </a:extLst>
            </p:cNvPr>
            <p:cNvCxnSpPr/>
            <p:nvPr/>
          </p:nvCxnSpPr>
          <p:spPr>
            <a:xfrm flipH="1">
              <a:off x="2494915" y="528219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E847412C-DDA0-9F3A-D9E4-A23744BCFEC7}"/>
                </a:ext>
              </a:extLst>
            </p:cNvPr>
            <p:cNvCxnSpPr/>
            <p:nvPr/>
          </p:nvCxnSpPr>
          <p:spPr>
            <a:xfrm flipH="1">
              <a:off x="2667635" y="528283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CA4D83F8-0248-9652-5392-C91641759970}"/>
                </a:ext>
              </a:extLst>
            </p:cNvPr>
            <p:cNvCxnSpPr/>
            <p:nvPr/>
          </p:nvCxnSpPr>
          <p:spPr>
            <a:xfrm flipH="1">
              <a:off x="2860675" y="527648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C3ED750E-02B2-ED37-B5C5-8CB053347527}"/>
                </a:ext>
              </a:extLst>
            </p:cNvPr>
            <p:cNvCxnSpPr/>
            <p:nvPr/>
          </p:nvCxnSpPr>
          <p:spPr>
            <a:xfrm flipH="1">
              <a:off x="3048635" y="527838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ED1984C7-1370-05ED-F1D1-C55E24CE3E60}"/>
                </a:ext>
              </a:extLst>
            </p:cNvPr>
            <p:cNvCxnSpPr/>
            <p:nvPr/>
          </p:nvCxnSpPr>
          <p:spPr>
            <a:xfrm flipH="1">
              <a:off x="3218815" y="529108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6BDC207B-5A18-6A9A-619D-5D85A77B60D4}"/>
                </a:ext>
              </a:extLst>
            </p:cNvPr>
            <p:cNvCxnSpPr/>
            <p:nvPr/>
          </p:nvCxnSpPr>
          <p:spPr>
            <a:xfrm flipH="1">
              <a:off x="3408680" y="527711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EDB15D64-C493-35C7-04B2-D03CB42D2868}"/>
                </a:ext>
              </a:extLst>
            </p:cNvPr>
            <p:cNvCxnSpPr/>
            <p:nvPr/>
          </p:nvCxnSpPr>
          <p:spPr>
            <a:xfrm flipH="1">
              <a:off x="3581400" y="527775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73F69825-B30D-F272-FD19-A0D42EC28888}"/>
                </a:ext>
              </a:extLst>
            </p:cNvPr>
            <p:cNvCxnSpPr/>
            <p:nvPr/>
          </p:nvCxnSpPr>
          <p:spPr>
            <a:xfrm flipH="1">
              <a:off x="3771265" y="527330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281B39D-D7F8-7E31-1478-85CB7BDACDDB}"/>
                </a:ext>
              </a:extLst>
            </p:cNvPr>
            <p:cNvCxnSpPr/>
            <p:nvPr/>
          </p:nvCxnSpPr>
          <p:spPr>
            <a:xfrm flipH="1">
              <a:off x="3959225" y="527521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25010B98-8A5F-865B-4E27-B664F716F43B}"/>
                </a:ext>
              </a:extLst>
            </p:cNvPr>
            <p:cNvCxnSpPr/>
            <p:nvPr/>
          </p:nvCxnSpPr>
          <p:spPr>
            <a:xfrm flipH="1">
              <a:off x="4129405" y="528791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5C7461D9-1452-4155-B808-0296DD8988CD}"/>
                </a:ext>
              </a:extLst>
            </p:cNvPr>
            <p:cNvCxnSpPr/>
            <p:nvPr/>
          </p:nvCxnSpPr>
          <p:spPr>
            <a:xfrm flipH="1">
              <a:off x="4319270" y="527394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diritto 216">
              <a:extLst>
                <a:ext uri="{FF2B5EF4-FFF2-40B4-BE49-F238E27FC236}">
                  <a16:creationId xmlns:a16="http://schemas.microsoft.com/office/drawing/2014/main" id="{1BB88DB7-95D7-CA1B-B5EE-B1652178717E}"/>
                </a:ext>
              </a:extLst>
            </p:cNvPr>
            <p:cNvCxnSpPr/>
            <p:nvPr/>
          </p:nvCxnSpPr>
          <p:spPr>
            <a:xfrm flipH="1">
              <a:off x="4491990" y="527457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diritto 217">
              <a:extLst>
                <a:ext uri="{FF2B5EF4-FFF2-40B4-BE49-F238E27FC236}">
                  <a16:creationId xmlns:a16="http://schemas.microsoft.com/office/drawing/2014/main" id="{B719E88F-AD65-A054-9577-6693C436163F}"/>
                </a:ext>
              </a:extLst>
            </p:cNvPr>
            <p:cNvCxnSpPr/>
            <p:nvPr/>
          </p:nvCxnSpPr>
          <p:spPr>
            <a:xfrm flipH="1">
              <a:off x="4685030" y="526822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diritto 218">
              <a:extLst>
                <a:ext uri="{FF2B5EF4-FFF2-40B4-BE49-F238E27FC236}">
                  <a16:creationId xmlns:a16="http://schemas.microsoft.com/office/drawing/2014/main" id="{B24F3255-9D95-483D-7DA1-398DAF9F0EFB}"/>
                </a:ext>
              </a:extLst>
            </p:cNvPr>
            <p:cNvCxnSpPr/>
            <p:nvPr/>
          </p:nvCxnSpPr>
          <p:spPr>
            <a:xfrm flipH="1">
              <a:off x="4872990" y="527013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diritto 219">
              <a:extLst>
                <a:ext uri="{FF2B5EF4-FFF2-40B4-BE49-F238E27FC236}">
                  <a16:creationId xmlns:a16="http://schemas.microsoft.com/office/drawing/2014/main" id="{29BCF6D4-33AB-CAEA-DA06-665B578E2060}"/>
                </a:ext>
              </a:extLst>
            </p:cNvPr>
            <p:cNvCxnSpPr/>
            <p:nvPr/>
          </p:nvCxnSpPr>
          <p:spPr>
            <a:xfrm flipH="1">
              <a:off x="5043170" y="528283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diritto 220">
              <a:extLst>
                <a:ext uri="{FF2B5EF4-FFF2-40B4-BE49-F238E27FC236}">
                  <a16:creationId xmlns:a16="http://schemas.microsoft.com/office/drawing/2014/main" id="{D2A15534-2C44-6347-7CD6-5CC1FAFE61C4}"/>
                </a:ext>
              </a:extLst>
            </p:cNvPr>
            <p:cNvCxnSpPr/>
            <p:nvPr/>
          </p:nvCxnSpPr>
          <p:spPr>
            <a:xfrm flipH="1">
              <a:off x="5233035" y="526886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diritto 221">
              <a:extLst>
                <a:ext uri="{FF2B5EF4-FFF2-40B4-BE49-F238E27FC236}">
                  <a16:creationId xmlns:a16="http://schemas.microsoft.com/office/drawing/2014/main" id="{2A19BA71-6CA0-943D-81A1-13AADD036A56}"/>
                </a:ext>
              </a:extLst>
            </p:cNvPr>
            <p:cNvCxnSpPr/>
            <p:nvPr/>
          </p:nvCxnSpPr>
          <p:spPr>
            <a:xfrm flipH="1">
              <a:off x="5405755" y="526949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diritto 222">
              <a:extLst>
                <a:ext uri="{FF2B5EF4-FFF2-40B4-BE49-F238E27FC236}">
                  <a16:creationId xmlns:a16="http://schemas.microsoft.com/office/drawing/2014/main" id="{E04629CA-E9FD-DB2D-8002-502F983D3F9A}"/>
                </a:ext>
              </a:extLst>
            </p:cNvPr>
            <p:cNvCxnSpPr/>
            <p:nvPr/>
          </p:nvCxnSpPr>
          <p:spPr>
            <a:xfrm flipH="1">
              <a:off x="5594985" y="528600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diritto 223">
              <a:extLst>
                <a:ext uri="{FF2B5EF4-FFF2-40B4-BE49-F238E27FC236}">
                  <a16:creationId xmlns:a16="http://schemas.microsoft.com/office/drawing/2014/main" id="{6E200118-E010-9941-4579-D3FD58D006C6}"/>
                </a:ext>
              </a:extLst>
            </p:cNvPr>
            <p:cNvCxnSpPr/>
            <p:nvPr/>
          </p:nvCxnSpPr>
          <p:spPr>
            <a:xfrm flipH="1">
              <a:off x="5782945" y="528791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diritto 224">
              <a:extLst>
                <a:ext uri="{FF2B5EF4-FFF2-40B4-BE49-F238E27FC236}">
                  <a16:creationId xmlns:a16="http://schemas.microsoft.com/office/drawing/2014/main" id="{E1B62B04-282E-4FC3-76E9-52E7197CABF2}"/>
                </a:ext>
              </a:extLst>
            </p:cNvPr>
            <p:cNvCxnSpPr/>
            <p:nvPr/>
          </p:nvCxnSpPr>
          <p:spPr>
            <a:xfrm flipH="1">
              <a:off x="5953125" y="530061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diritto 225">
              <a:extLst>
                <a:ext uri="{FF2B5EF4-FFF2-40B4-BE49-F238E27FC236}">
                  <a16:creationId xmlns:a16="http://schemas.microsoft.com/office/drawing/2014/main" id="{32B85C8B-AEFE-DE7B-EA85-92B9B961D163}"/>
                </a:ext>
              </a:extLst>
            </p:cNvPr>
            <p:cNvCxnSpPr/>
            <p:nvPr/>
          </p:nvCxnSpPr>
          <p:spPr>
            <a:xfrm flipH="1">
              <a:off x="6142990" y="528664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diritto 226">
              <a:extLst>
                <a:ext uri="{FF2B5EF4-FFF2-40B4-BE49-F238E27FC236}">
                  <a16:creationId xmlns:a16="http://schemas.microsoft.com/office/drawing/2014/main" id="{0980DCD0-7C4B-3FCA-6E66-7597A651BA27}"/>
                </a:ext>
              </a:extLst>
            </p:cNvPr>
            <p:cNvCxnSpPr/>
            <p:nvPr/>
          </p:nvCxnSpPr>
          <p:spPr>
            <a:xfrm flipH="1">
              <a:off x="6315710" y="528727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diritto 227">
              <a:extLst>
                <a:ext uri="{FF2B5EF4-FFF2-40B4-BE49-F238E27FC236}">
                  <a16:creationId xmlns:a16="http://schemas.microsoft.com/office/drawing/2014/main" id="{88CF37F4-9F6A-227F-D0B1-1AA67631A644}"/>
                </a:ext>
              </a:extLst>
            </p:cNvPr>
            <p:cNvCxnSpPr/>
            <p:nvPr/>
          </p:nvCxnSpPr>
          <p:spPr>
            <a:xfrm flipH="1">
              <a:off x="6508750" y="5280928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diritto 228">
              <a:extLst>
                <a:ext uri="{FF2B5EF4-FFF2-40B4-BE49-F238E27FC236}">
                  <a16:creationId xmlns:a16="http://schemas.microsoft.com/office/drawing/2014/main" id="{3B904F5E-FDA1-5B20-A8F3-2978977A2011}"/>
                </a:ext>
              </a:extLst>
            </p:cNvPr>
            <p:cNvCxnSpPr/>
            <p:nvPr/>
          </p:nvCxnSpPr>
          <p:spPr>
            <a:xfrm flipH="1">
              <a:off x="6696710" y="5282833"/>
              <a:ext cx="0" cy="412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Casella di testo 42">
              <a:extLst>
                <a:ext uri="{FF2B5EF4-FFF2-40B4-BE49-F238E27FC236}">
                  <a16:creationId xmlns:a16="http://schemas.microsoft.com/office/drawing/2014/main" id="{A4410A24-B276-6E36-3667-ED5E46314B79}"/>
                </a:ext>
              </a:extLst>
            </p:cNvPr>
            <p:cNvSpPr txBox="1"/>
            <p:nvPr/>
          </p:nvSpPr>
          <p:spPr>
            <a:xfrm>
              <a:off x="933767" y="7708645"/>
              <a:ext cx="1647825" cy="401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3/2° PANZER-REGIMENT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Freccia in su 240">
              <a:extLst>
                <a:ext uri="{FF2B5EF4-FFF2-40B4-BE49-F238E27FC236}">
                  <a16:creationId xmlns:a16="http://schemas.microsoft.com/office/drawing/2014/main" id="{5D298371-D208-7E03-9B3B-29B6C81CA73A}"/>
                </a:ext>
              </a:extLst>
            </p:cNvPr>
            <p:cNvSpPr/>
            <p:nvPr/>
          </p:nvSpPr>
          <p:spPr>
            <a:xfrm rot="5400000">
              <a:off x="3023459" y="7586725"/>
              <a:ext cx="200660" cy="56515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42" name="Casella di testo 42">
              <a:extLst>
                <a:ext uri="{FF2B5EF4-FFF2-40B4-BE49-F238E27FC236}">
                  <a16:creationId xmlns:a16="http://schemas.microsoft.com/office/drawing/2014/main" id="{43A5139C-49EA-02C4-2526-9A898BE7AB8A}"/>
                </a:ext>
              </a:extLst>
            </p:cNvPr>
            <p:cNvSpPr txBox="1"/>
            <p:nvPr/>
          </p:nvSpPr>
          <p:spPr>
            <a:xfrm>
              <a:off x="4405312" y="6989359"/>
              <a:ext cx="1275715" cy="401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2° SCOTS GUARDS 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Freccia in su 242">
              <a:extLst>
                <a:ext uri="{FF2B5EF4-FFF2-40B4-BE49-F238E27FC236}">
                  <a16:creationId xmlns:a16="http://schemas.microsoft.com/office/drawing/2014/main" id="{2DC2873A-6636-8AE1-3B22-88C481E25311}"/>
                </a:ext>
              </a:extLst>
            </p:cNvPr>
            <p:cNvSpPr/>
            <p:nvPr/>
          </p:nvSpPr>
          <p:spPr>
            <a:xfrm>
              <a:off x="5044173" y="4695473"/>
              <a:ext cx="255271" cy="2015459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244" name="Immagine 24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34FBF3EA-F44B-2209-07E9-E362DB873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297" y="6302740"/>
              <a:ext cx="295565" cy="597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Immagine 247">
              <a:extLst>
                <a:ext uri="{FF2B5EF4-FFF2-40B4-BE49-F238E27FC236}">
                  <a16:creationId xmlns:a16="http://schemas.microsoft.com/office/drawing/2014/main" id="{C53B2F35-4D69-BA08-1E03-95E06443B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031" y="2610977"/>
              <a:ext cx="342419" cy="689911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EAE4524-E820-12AA-45E0-6875FA63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920510" y="6568338"/>
              <a:ext cx="1783695" cy="1019794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8B844F2-AFB8-6715-4D49-3FEAE055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66851" y="2223985"/>
              <a:ext cx="276922" cy="62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38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667698E1-E50B-C9A9-F112-CC539B80C191}"/>
              </a:ext>
            </a:extLst>
          </p:cNvPr>
          <p:cNvGrpSpPr/>
          <p:nvPr/>
        </p:nvGrpSpPr>
        <p:grpSpPr>
          <a:xfrm>
            <a:off x="777240" y="174625"/>
            <a:ext cx="6080760" cy="9731375"/>
            <a:chOff x="777240" y="174625"/>
            <a:chExt cx="6080760" cy="9731375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D3E6A68-23E2-9D17-533A-324D9ED492D9}"/>
                </a:ext>
              </a:extLst>
            </p:cNvPr>
            <p:cNvSpPr txBox="1"/>
            <p:nvPr/>
          </p:nvSpPr>
          <p:spPr>
            <a:xfrm>
              <a:off x="777240" y="659568"/>
              <a:ext cx="3432048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MARINA DI VIETRI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6984DF03-4B05-267B-4287-74839DB5A7A2}"/>
                    </a:ext>
                  </a:extLst>
                </p14:cNvPr>
                <p14:cNvContentPartPr/>
                <p14:nvPr/>
              </p14:nvContentPartPr>
              <p14:xfrm>
                <a:off x="4453287" y="174625"/>
                <a:ext cx="2325687" cy="5926136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6984DF03-4B05-267B-4287-74839DB5A7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48968" y="170305"/>
                  <a:ext cx="2334326" cy="593477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Freccia curva 6">
              <a:extLst>
                <a:ext uri="{FF2B5EF4-FFF2-40B4-BE49-F238E27FC236}">
                  <a16:creationId xmlns:a16="http://schemas.microsoft.com/office/drawing/2014/main" id="{0C28BBFF-82E7-20DA-D9D1-6A9087845404}"/>
                </a:ext>
              </a:extLst>
            </p:cNvPr>
            <p:cNvSpPr/>
            <p:nvPr/>
          </p:nvSpPr>
          <p:spPr>
            <a:xfrm rot="5400000">
              <a:off x="5440521" y="2791936"/>
              <a:ext cx="509270" cy="1028700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A2EC6D06-2773-4BB3-545E-656BF677ACE8}"/>
                </a:ext>
              </a:extLst>
            </p:cNvPr>
            <p:cNvSpPr/>
            <p:nvPr/>
          </p:nvSpPr>
          <p:spPr>
            <a:xfrm>
              <a:off x="1175575" y="1922538"/>
              <a:ext cx="1687195" cy="84645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41° ROYAL MARINE COMMANDO</a:t>
              </a:r>
            </a:p>
          </p:txBody>
        </p:sp>
        <p:sp>
          <p:nvSpPr>
            <p:cNvPr id="10" name="Casella di testo 29">
              <a:extLst>
                <a:ext uri="{FF2B5EF4-FFF2-40B4-BE49-F238E27FC236}">
                  <a16:creationId xmlns:a16="http://schemas.microsoft.com/office/drawing/2014/main" id="{7FCA80AE-68F3-4F25-966C-CE9F57C4D0A7}"/>
                </a:ext>
              </a:extLst>
            </p:cNvPr>
            <p:cNvSpPr txBox="1"/>
            <p:nvPr/>
          </p:nvSpPr>
          <p:spPr>
            <a:xfrm>
              <a:off x="5037105" y="6155449"/>
              <a:ext cx="1492885" cy="245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TORRENTE BONEA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86132F0B-ED83-A4CD-3012-65821176644B}"/>
                    </a:ext>
                  </a:extLst>
                </p14:cNvPr>
                <p14:cNvContentPartPr/>
                <p14:nvPr/>
              </p14:nvContentPartPr>
              <p14:xfrm>
                <a:off x="4709097" y="6400559"/>
                <a:ext cx="2148903" cy="3505441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86132F0B-ED83-A4CD-3012-6582117664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04778" y="6396240"/>
                  <a:ext cx="2157542" cy="3514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9AF2D36F-6198-8554-8BCD-9B1D21528CF4}"/>
                </a:ext>
              </a:extLst>
            </p:cNvPr>
            <p:cNvSpPr/>
            <p:nvPr/>
          </p:nvSpPr>
          <p:spPr>
            <a:xfrm>
              <a:off x="2862691" y="4470763"/>
              <a:ext cx="1590675" cy="87058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2° ARMY COMMANDO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ccia curva 16">
              <a:extLst>
                <a:ext uri="{FF2B5EF4-FFF2-40B4-BE49-F238E27FC236}">
                  <a16:creationId xmlns:a16="http://schemas.microsoft.com/office/drawing/2014/main" id="{160140F4-AEEC-7CF1-5321-6935ABC50F8C}"/>
                </a:ext>
              </a:extLst>
            </p:cNvPr>
            <p:cNvSpPr/>
            <p:nvPr/>
          </p:nvSpPr>
          <p:spPr>
            <a:xfrm rot="5400000">
              <a:off x="5528912" y="7638929"/>
              <a:ext cx="509270" cy="1028700"/>
            </a:xfrm>
            <a:prstGeom prst="ben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5FFE3396-2F3E-B7DB-2770-0EBA83100D01}"/>
                    </a:ext>
                  </a:extLst>
                </p14:cNvPr>
                <p14:cNvContentPartPr/>
                <p14:nvPr/>
              </p14:nvContentPartPr>
              <p14:xfrm>
                <a:off x="4337495" y="8918385"/>
                <a:ext cx="374650" cy="35560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5FFE3396-2F3E-B7DB-2770-0EBA83100D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33180" y="8914070"/>
                  <a:ext cx="383279" cy="36422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Casella di testo 28">
              <a:extLst>
                <a:ext uri="{FF2B5EF4-FFF2-40B4-BE49-F238E27FC236}">
                  <a16:creationId xmlns:a16="http://schemas.microsoft.com/office/drawing/2014/main" id="{C8ACAF26-CE8C-E86A-1487-2F7440885BCF}"/>
                </a:ext>
              </a:extLst>
            </p:cNvPr>
            <p:cNvSpPr txBox="1"/>
            <p:nvPr/>
          </p:nvSpPr>
          <p:spPr>
            <a:xfrm>
              <a:off x="1517841" y="8707952"/>
              <a:ext cx="1002665" cy="538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SCOGLI DEI DUE FRATELLI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magine 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35FC51C4-336B-2742-7670-EB1995CC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934" y="1341260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ED3D3185-151B-BF23-D406-3F2B634C4DD7}"/>
                </a:ext>
              </a:extLst>
            </p:cNvPr>
            <p:cNvSpPr txBox="1"/>
            <p:nvPr/>
          </p:nvSpPr>
          <p:spPr>
            <a:xfrm>
              <a:off x="2485009" y="9456735"/>
              <a:ext cx="1852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/>
                <a:t>MAPPA 2  (09/09/43)</a:t>
              </a:r>
            </a:p>
          </p:txBody>
        </p:sp>
        <p:pic>
          <p:nvPicPr>
            <p:cNvPr id="3" name="Immagine 2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AF194B07-AC82-68B8-F2F0-E3C8E5912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111" y="3848099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B4FBC3C6-7B89-8ED7-898D-F16A633DB1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966" y="8259592"/>
            <a:ext cx="1852486" cy="10919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9FA0BE9-4F55-5D29-AA24-591E6DF8C6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537" y="2905585"/>
            <a:ext cx="2729364" cy="134567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F94D5BF-B98F-6D3D-9123-054C755B453B}"/>
              </a:ext>
            </a:extLst>
          </p:cNvPr>
          <p:cNvSpPr txBox="1"/>
          <p:nvPr/>
        </p:nvSpPr>
        <p:spPr>
          <a:xfrm>
            <a:off x="590631" y="4332263"/>
            <a:ext cx="248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BLACKMORE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0B741A9-DBA7-5984-9378-0E652FC563F9}"/>
              </a:ext>
            </a:extLst>
          </p:cNvPr>
          <p:cNvSpPr txBox="1"/>
          <p:nvPr/>
        </p:nvSpPr>
        <p:spPr>
          <a:xfrm>
            <a:off x="1303838" y="7409904"/>
            <a:ext cx="1809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5 LCA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80E06F-D464-CA05-D152-CEE50B5CFF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889" y="6052124"/>
            <a:ext cx="2073194" cy="1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5B46BD80-42A5-BA18-F0DB-92CEBE0CAB08}"/>
              </a:ext>
            </a:extLst>
          </p:cNvPr>
          <p:cNvGrpSpPr/>
          <p:nvPr/>
        </p:nvGrpSpPr>
        <p:grpSpPr>
          <a:xfrm>
            <a:off x="112298" y="234044"/>
            <a:ext cx="6600476" cy="9437911"/>
            <a:chOff x="450968" y="395755"/>
            <a:chExt cx="6600476" cy="9437911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17A990C-DCC1-AACE-8DFB-0B89950DEA08}"/>
                </a:ext>
              </a:extLst>
            </p:cNvPr>
            <p:cNvSpPr txBox="1"/>
            <p:nvPr/>
          </p:nvSpPr>
          <p:spPr>
            <a:xfrm>
              <a:off x="3043989" y="9572056"/>
              <a:ext cx="152801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20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(11/09/43)</a:t>
              </a:r>
              <a:endParaRPr lang="it-IT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7D0B844-03AB-1B9A-B3D2-C0E9E5F305DE}"/>
                </a:ext>
              </a:extLst>
            </p:cNvPr>
            <p:cNvSpPr txBox="1"/>
            <p:nvPr/>
          </p:nvSpPr>
          <p:spPr>
            <a:xfrm>
              <a:off x="679784" y="395755"/>
              <a:ext cx="2364205" cy="774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TABACCHIFICIO SAIM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(TOBACCO FACTORY)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21729015-F185-0696-A06B-C58F7927E17B}"/>
                </a:ext>
              </a:extLst>
            </p:cNvPr>
            <p:cNvSpPr txBox="1"/>
            <p:nvPr/>
          </p:nvSpPr>
          <p:spPr>
            <a:xfrm>
              <a:off x="4196422" y="395755"/>
              <a:ext cx="1809115" cy="4667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1/79° PANZERGRENADIER-REGIMENT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0ACC327C-DF23-89EA-16BC-9B51C049A962}"/>
                </a:ext>
              </a:extLst>
            </p:cNvPr>
            <p:cNvSpPr/>
            <p:nvPr/>
          </p:nvSpPr>
          <p:spPr>
            <a:xfrm rot="16384399">
              <a:off x="1381989" y="8169847"/>
              <a:ext cx="1295008" cy="304822"/>
            </a:xfrm>
            <a:prstGeom prst="rightArrow">
              <a:avLst>
                <a:gd name="adj1" fmla="val 41883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 di testo 42">
              <a:extLst>
                <a:ext uri="{FF2B5EF4-FFF2-40B4-BE49-F238E27FC236}">
                  <a16:creationId xmlns:a16="http://schemas.microsoft.com/office/drawing/2014/main" id="{2448435D-513B-4F15-E869-234DCEBC95E6}"/>
                </a:ext>
              </a:extLst>
            </p:cNvPr>
            <p:cNvSpPr txBox="1"/>
            <p:nvPr/>
          </p:nvSpPr>
          <p:spPr>
            <a:xfrm>
              <a:off x="5032558" y="9160342"/>
              <a:ext cx="1809115" cy="3790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191° ARMORED BATTALION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0C7780B-859B-D5C5-DEF1-EDE4AFBD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3908" y="8087175"/>
              <a:ext cx="1340351" cy="830578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4FF167F6-07DF-D6E9-E16B-ED1300A67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6422" y="1071300"/>
              <a:ext cx="2142857" cy="809524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23BBA0D-487D-67AD-B221-C854D205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238" y="1977393"/>
              <a:ext cx="286373" cy="576989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C58DB862-0D45-5853-B4BD-9F00DF16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09825" y="1870219"/>
              <a:ext cx="1097467" cy="57698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B01B796-782C-0167-B4B4-BEE4C74E5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7643" y="7118738"/>
              <a:ext cx="1340351" cy="830578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52D4958-9D98-2BCF-C91B-AE7D0613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435" y="7046034"/>
              <a:ext cx="1340351" cy="83057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3FD778B-F859-974D-145A-185D8FEF3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7669" y="8188330"/>
              <a:ext cx="1340351" cy="83057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938FD8C-937C-FED1-0EA9-B9869880A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968" y="8536025"/>
              <a:ext cx="1340351" cy="83057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F06C68B-3968-6C25-CB85-872CB14E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11093" y="8042923"/>
              <a:ext cx="1340351" cy="830578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146539F-60F8-25DE-6D5B-FFBBD3289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52403" y="7037106"/>
              <a:ext cx="1340351" cy="830578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8373436-47E0-FA76-763D-16AED90A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6153" y="1066250"/>
              <a:ext cx="2186959" cy="710623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440E9E2-9592-BA7F-FB90-57A5D627D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8634" y="1689539"/>
              <a:ext cx="1097467" cy="576988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C5EA8CD-0FA1-62BF-E7EB-C2A8945F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9076" y="1921654"/>
              <a:ext cx="276922" cy="620911"/>
            </a:xfrm>
            <a:prstGeom prst="rect">
              <a:avLst/>
            </a:prstGeom>
          </p:spPr>
        </p:pic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18B2386-08AF-6E2F-06A1-B073AEE86CDC}"/>
              </a:ext>
            </a:extLst>
          </p:cNvPr>
          <p:cNvCxnSpPr>
            <a:cxnSpLocks/>
          </p:cNvCxnSpPr>
          <p:nvPr/>
        </p:nvCxnSpPr>
        <p:spPr>
          <a:xfrm flipV="1">
            <a:off x="6858000" y="4910011"/>
            <a:ext cx="0" cy="51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15787D7-5AB2-315D-0C81-97157CB8F02B}"/>
              </a:ext>
            </a:extLst>
          </p:cNvPr>
          <p:cNvCxnSpPr>
            <a:cxnSpLocks/>
          </p:cNvCxnSpPr>
          <p:nvPr/>
        </p:nvCxnSpPr>
        <p:spPr>
          <a:xfrm>
            <a:off x="6857999" y="5351542"/>
            <a:ext cx="1" cy="18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A0A21971-3E63-A667-AB92-35C77D86CA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03" y="2484715"/>
            <a:ext cx="6616571" cy="42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3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8421420-1F9C-11DA-3117-2D4FBE376116}"/>
              </a:ext>
            </a:extLst>
          </p:cNvPr>
          <p:cNvCxnSpPr>
            <a:cxnSpLocks/>
          </p:cNvCxnSpPr>
          <p:nvPr/>
        </p:nvCxnSpPr>
        <p:spPr>
          <a:xfrm>
            <a:off x="4432498" y="646417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49A829AF-9D5A-6F7D-7683-C993D3FCED7B}"/>
              </a:ext>
            </a:extLst>
          </p:cNvPr>
          <p:cNvGrpSpPr/>
          <p:nvPr/>
        </p:nvGrpSpPr>
        <p:grpSpPr>
          <a:xfrm>
            <a:off x="216830" y="304567"/>
            <a:ext cx="6858000" cy="9296866"/>
            <a:chOff x="18047" y="395755"/>
            <a:chExt cx="6858000" cy="9296866"/>
          </a:xfrm>
        </p:grpSpPr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34C7C6B9-AD49-F857-DCD2-4C60C94C1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325" y="2050372"/>
              <a:ext cx="831792" cy="44164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1/157° RCT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4DBCBF8F-9FFE-3AEB-1100-6EF26119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7" y="1112374"/>
              <a:ext cx="685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  <p:sp>
          <p:nvSpPr>
            <p:cNvPr id="13" name="Freccia a sinistra 12">
              <a:extLst>
                <a:ext uri="{FF2B5EF4-FFF2-40B4-BE49-F238E27FC236}">
                  <a16:creationId xmlns:a16="http://schemas.microsoft.com/office/drawing/2014/main" id="{05A99889-F0EB-A845-75A0-47E34B6862E6}"/>
                </a:ext>
              </a:extLst>
            </p:cNvPr>
            <p:cNvSpPr/>
            <p:nvPr/>
          </p:nvSpPr>
          <p:spPr>
            <a:xfrm rot="19880757">
              <a:off x="4319176" y="1429515"/>
              <a:ext cx="1990725" cy="86487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1/79° PANZERGRENADIER-REGIMENT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ccia a sinistra 15">
              <a:extLst>
                <a:ext uri="{FF2B5EF4-FFF2-40B4-BE49-F238E27FC236}">
                  <a16:creationId xmlns:a16="http://schemas.microsoft.com/office/drawing/2014/main" id="{F1C9E740-E63F-D414-1A9E-F60D5FBFA7BF}"/>
                </a:ext>
              </a:extLst>
            </p:cNvPr>
            <p:cNvSpPr/>
            <p:nvPr/>
          </p:nvSpPr>
          <p:spPr>
            <a:xfrm>
              <a:off x="4233715" y="8326111"/>
              <a:ext cx="2072640" cy="82169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 di testo 1">
              <a:extLst>
                <a:ext uri="{FF2B5EF4-FFF2-40B4-BE49-F238E27FC236}">
                  <a16:creationId xmlns:a16="http://schemas.microsoft.com/office/drawing/2014/main" id="{5A85CA89-54E7-2C7F-A60C-EBD5C6FC47F4}"/>
                </a:ext>
              </a:extLst>
            </p:cNvPr>
            <p:cNvSpPr txBox="1"/>
            <p:nvPr/>
          </p:nvSpPr>
          <p:spPr>
            <a:xfrm>
              <a:off x="1351221" y="8743857"/>
              <a:ext cx="1016000" cy="4978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191° ARMORED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BATTALION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1114755-6DB4-CA24-24A4-E00F401178A3}"/>
                </a:ext>
              </a:extLst>
            </p:cNvPr>
            <p:cNvSpPr txBox="1"/>
            <p:nvPr/>
          </p:nvSpPr>
          <p:spPr>
            <a:xfrm>
              <a:off x="2734099" y="9427164"/>
              <a:ext cx="2596920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21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(12/09/43)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77A4C8CC-00F9-B7F0-8C99-8B8E6A9B5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1493" y="7683598"/>
              <a:ext cx="1282399" cy="615553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0AB1E69-719E-758C-2852-49FF8982F21D}"/>
                </a:ext>
              </a:extLst>
            </p:cNvPr>
            <p:cNvSpPr txBox="1"/>
            <p:nvPr/>
          </p:nvSpPr>
          <p:spPr>
            <a:xfrm>
              <a:off x="679784" y="395755"/>
              <a:ext cx="2364205" cy="774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TABACCHIFICIO SAIM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(TOBACCO FACTORY)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9AAF60-27AA-A934-F98B-54528518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5226" y="831608"/>
              <a:ext cx="1097467" cy="57698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A22177F-D888-71A8-9758-40335B281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224063" y="7837068"/>
              <a:ext cx="1343571" cy="906789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51E1BC5-9448-4C86-03BC-2A879D44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1019" y="2094770"/>
              <a:ext cx="292469" cy="655769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293F5B2-E2BA-6299-85AD-DAAD8E937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6355" y="2169215"/>
              <a:ext cx="324787" cy="654387"/>
            </a:xfrm>
            <a:prstGeom prst="rect">
              <a:avLst/>
            </a:prstGeom>
          </p:spPr>
        </p:pic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1948C0F-FFF7-A86B-AC9C-769577559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047" y="4618475"/>
              <a:ext cx="0" cy="12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 di testo 42">
              <a:extLst>
                <a:ext uri="{FF2B5EF4-FFF2-40B4-BE49-F238E27FC236}">
                  <a16:creationId xmlns:a16="http://schemas.microsoft.com/office/drawing/2014/main" id="{98BD87BF-EDF4-4978-03C9-08E5D97F7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325" y="2062729"/>
              <a:ext cx="831792" cy="44164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1/157° RCT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575DC293-79E9-B2C3-5DD2-9E4664FAF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7" y="1124731"/>
              <a:ext cx="685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  <p:sp>
          <p:nvSpPr>
            <p:cNvPr id="30" name="Freccia a sinistra 29">
              <a:extLst>
                <a:ext uri="{FF2B5EF4-FFF2-40B4-BE49-F238E27FC236}">
                  <a16:creationId xmlns:a16="http://schemas.microsoft.com/office/drawing/2014/main" id="{58398A30-C06D-C27B-0A8C-C5E7A1D1EB40}"/>
                </a:ext>
              </a:extLst>
            </p:cNvPr>
            <p:cNvSpPr/>
            <p:nvPr/>
          </p:nvSpPr>
          <p:spPr>
            <a:xfrm rot="19880757">
              <a:off x="4319176" y="1441872"/>
              <a:ext cx="1990725" cy="86487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1/79° PANZERGRENADIER-REGIMENT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ccia a sinistra 30">
              <a:extLst>
                <a:ext uri="{FF2B5EF4-FFF2-40B4-BE49-F238E27FC236}">
                  <a16:creationId xmlns:a16="http://schemas.microsoft.com/office/drawing/2014/main" id="{F7F146F2-1E8B-6A79-4FD3-54F11A7B897B}"/>
                </a:ext>
              </a:extLst>
            </p:cNvPr>
            <p:cNvSpPr/>
            <p:nvPr/>
          </p:nvSpPr>
          <p:spPr>
            <a:xfrm>
              <a:off x="4233715" y="8338468"/>
              <a:ext cx="2072640" cy="82169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asella di testo 1">
              <a:extLst>
                <a:ext uri="{FF2B5EF4-FFF2-40B4-BE49-F238E27FC236}">
                  <a16:creationId xmlns:a16="http://schemas.microsoft.com/office/drawing/2014/main" id="{37880D12-4D90-7E76-F4D0-ABDBF3CBD5A4}"/>
                </a:ext>
              </a:extLst>
            </p:cNvPr>
            <p:cNvSpPr txBox="1"/>
            <p:nvPr/>
          </p:nvSpPr>
          <p:spPr>
            <a:xfrm>
              <a:off x="1351221" y="8756214"/>
              <a:ext cx="1016000" cy="4978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191° ARMORED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BATTALION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DF2D1AEE-7B27-5D01-95C3-46FFB62B4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1493" y="7695955"/>
              <a:ext cx="1282399" cy="615553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DF43F340-98E2-92CF-E591-D18EBED06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869" y="1806228"/>
              <a:ext cx="445456" cy="654387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5D9E625F-8747-028E-94F0-68050D3D3A22}"/>
                </a:ext>
              </a:extLst>
            </p:cNvPr>
            <p:cNvSpPr txBox="1"/>
            <p:nvPr/>
          </p:nvSpPr>
          <p:spPr>
            <a:xfrm>
              <a:off x="679784" y="408112"/>
              <a:ext cx="2364205" cy="774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TABACCHIFICIO SAIM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(TOBACCO FACTORY)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1D343BE5-98BA-1E83-A17B-2F8369D37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5226" y="843965"/>
              <a:ext cx="1097467" cy="576988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62DBF078-A60D-D816-2C04-0C65D860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224063" y="7849425"/>
              <a:ext cx="1343571" cy="906789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BAB59DBE-142F-A1CF-1494-D5816005E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1019" y="2107127"/>
              <a:ext cx="292469" cy="655769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5B5CAA98-52B8-5A85-510A-D068F82E1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6355" y="2181572"/>
              <a:ext cx="324787" cy="654387"/>
            </a:xfrm>
            <a:prstGeom prst="rect">
              <a:avLst/>
            </a:prstGeom>
          </p:spPr>
        </p:pic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id="{A27E1DB9-B7F4-3C6E-916B-7FFB594294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830" y="2934014"/>
            <a:ext cx="6527465" cy="41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E6FC5510-B99C-B714-0BE9-CC4D5569473C}"/>
              </a:ext>
            </a:extLst>
          </p:cNvPr>
          <p:cNvGrpSpPr/>
          <p:nvPr/>
        </p:nvGrpSpPr>
        <p:grpSpPr>
          <a:xfrm>
            <a:off x="679784" y="395755"/>
            <a:ext cx="5968151" cy="9282524"/>
            <a:chOff x="679784" y="395755"/>
            <a:chExt cx="5968151" cy="9282524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CDF5078A-484B-7FEB-5BDD-CCAA8B3AC744}"/>
                </a:ext>
              </a:extLst>
            </p:cNvPr>
            <p:cNvSpPr txBox="1"/>
            <p:nvPr/>
          </p:nvSpPr>
          <p:spPr>
            <a:xfrm>
              <a:off x="2734098" y="9412822"/>
              <a:ext cx="2231725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22   (13/09/43)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4BD7234A-16AC-AD76-2B19-01BDFC602D0C}"/>
                </a:ext>
              </a:extLst>
            </p:cNvPr>
            <p:cNvSpPr txBox="1"/>
            <p:nvPr/>
          </p:nvSpPr>
          <p:spPr>
            <a:xfrm>
              <a:off x="679784" y="395755"/>
              <a:ext cx="1396151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DRAGONEA</a:t>
              </a:r>
              <a:endPara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8CB96CD3-1D86-1D44-F35F-4A2AB0A82538}"/>
                </a:ext>
              </a:extLst>
            </p:cNvPr>
            <p:cNvCxnSpPr/>
            <p:nvPr/>
          </p:nvCxnSpPr>
          <p:spPr>
            <a:xfrm>
              <a:off x="2679489" y="2071470"/>
              <a:ext cx="54610" cy="5424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2E155024-7ADA-1FD6-010A-48667BA2E99E}"/>
                </a:ext>
              </a:extLst>
            </p:cNvPr>
            <p:cNvCxnSpPr/>
            <p:nvPr/>
          </p:nvCxnSpPr>
          <p:spPr>
            <a:xfrm>
              <a:off x="4224084" y="2071470"/>
              <a:ext cx="54610" cy="5424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3E30C95F-EDBA-2CE7-C039-058AC4918747}"/>
                </a:ext>
              </a:extLst>
            </p:cNvPr>
            <p:cNvSpPr txBox="1"/>
            <p:nvPr/>
          </p:nvSpPr>
          <p:spPr>
            <a:xfrm>
              <a:off x="679784" y="8565568"/>
              <a:ext cx="1230313" cy="65900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CHIESA PARROCCHIALE DI BENINCASA</a:t>
              </a:r>
            </a:p>
          </p:txBody>
        </p:sp>
        <p:sp>
          <p:nvSpPr>
            <p:cNvPr id="12" name="Casella di testo 42">
              <a:extLst>
                <a:ext uri="{FF2B5EF4-FFF2-40B4-BE49-F238E27FC236}">
                  <a16:creationId xmlns:a16="http://schemas.microsoft.com/office/drawing/2014/main" id="{52FDDBD5-79A5-D55E-A581-EC243B30E609}"/>
                </a:ext>
              </a:extLst>
            </p:cNvPr>
            <p:cNvSpPr txBox="1"/>
            <p:nvPr/>
          </p:nvSpPr>
          <p:spPr>
            <a:xfrm>
              <a:off x="5058195" y="641348"/>
              <a:ext cx="1589740" cy="7504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CHIESA PARROCCHIALE DEI SANTI PIETRO E PAOLO 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AE85C7F-A910-EEE4-1D34-3C418D2D9F3D}"/>
                </a:ext>
              </a:extLst>
            </p:cNvPr>
            <p:cNvSpPr txBox="1"/>
            <p:nvPr/>
          </p:nvSpPr>
          <p:spPr>
            <a:xfrm>
              <a:off x="2784437" y="4699871"/>
              <a:ext cx="3678147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VIA VALLONE</a:t>
              </a:r>
            </a:p>
          </p:txBody>
        </p:sp>
        <p:sp>
          <p:nvSpPr>
            <p:cNvPr id="14" name="Freccia in su 13">
              <a:extLst>
                <a:ext uri="{FF2B5EF4-FFF2-40B4-BE49-F238E27FC236}">
                  <a16:creationId xmlns:a16="http://schemas.microsoft.com/office/drawing/2014/main" id="{B7742739-86FE-8BE5-6A41-1B6F8BCED598}"/>
                </a:ext>
              </a:extLst>
            </p:cNvPr>
            <p:cNvSpPr/>
            <p:nvPr/>
          </p:nvSpPr>
          <p:spPr>
            <a:xfrm>
              <a:off x="3400341" y="5760367"/>
              <a:ext cx="200660" cy="56515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  <p:sp>
          <p:nvSpPr>
            <p:cNvPr id="15" name="Freccia in su 14">
              <a:extLst>
                <a:ext uri="{FF2B5EF4-FFF2-40B4-BE49-F238E27FC236}">
                  <a16:creationId xmlns:a16="http://schemas.microsoft.com/office/drawing/2014/main" id="{05D1519C-9615-D403-C727-CB7139764800}"/>
                </a:ext>
              </a:extLst>
            </p:cNvPr>
            <p:cNvSpPr/>
            <p:nvPr/>
          </p:nvSpPr>
          <p:spPr>
            <a:xfrm rot="10800000">
              <a:off x="3328670" y="3480811"/>
              <a:ext cx="200660" cy="56515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6" name="Freccia in su 15">
              <a:extLst>
                <a:ext uri="{FF2B5EF4-FFF2-40B4-BE49-F238E27FC236}">
                  <a16:creationId xmlns:a16="http://schemas.microsoft.com/office/drawing/2014/main" id="{1B1C6590-1F11-072C-BD3E-48FF3DADA105}"/>
                </a:ext>
              </a:extLst>
            </p:cNvPr>
            <p:cNvSpPr/>
            <p:nvPr/>
          </p:nvSpPr>
          <p:spPr>
            <a:xfrm>
              <a:off x="5256467" y="6808094"/>
              <a:ext cx="200660" cy="56515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7" name="Casella di testo 42">
              <a:extLst>
                <a:ext uri="{FF2B5EF4-FFF2-40B4-BE49-F238E27FC236}">
                  <a16:creationId xmlns:a16="http://schemas.microsoft.com/office/drawing/2014/main" id="{1480389A-105B-AAF7-13FC-BA581B0BFB5A}"/>
                </a:ext>
              </a:extLst>
            </p:cNvPr>
            <p:cNvSpPr txBox="1"/>
            <p:nvPr/>
          </p:nvSpPr>
          <p:spPr>
            <a:xfrm>
              <a:off x="1529660" y="1066424"/>
              <a:ext cx="2299657" cy="4978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2/1° PANZERGRENADIER-REGIMENT HERMANN GOERING 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2D79354-EB1E-0277-26D7-C0F08BFB6D4D}"/>
                </a:ext>
              </a:extLst>
            </p:cNvPr>
            <p:cNvSpPr txBox="1"/>
            <p:nvPr/>
          </p:nvSpPr>
          <p:spPr>
            <a:xfrm>
              <a:off x="1232999" y="1977081"/>
              <a:ext cx="1396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SESTA COMPAGNIA</a:t>
              </a:r>
            </a:p>
          </p:txBody>
        </p:sp>
        <p:pic>
          <p:nvPicPr>
            <p:cNvPr id="18" name="Immagine 17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988974B4-9ECD-CA95-F017-3D5B3F1A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22" y="6460229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6E0DA2CC-8819-089A-5ECB-21B43F3F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09" y="6742663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C181DA90-98B5-2725-811A-C8B4FC52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679" y="7373244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ADC4DB0-0E0D-660E-A11C-85392931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2559" y="7373244"/>
              <a:ext cx="345466" cy="695730"/>
            </a:xfrm>
            <a:prstGeom prst="rect">
              <a:avLst/>
            </a:prstGeom>
          </p:spPr>
        </p:pic>
        <p:pic>
          <p:nvPicPr>
            <p:cNvPr id="22" name="Immagine 2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2192E10F-0456-8235-9D6B-2E96691A7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001" y="7304427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magine 22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1E9A99A4-0729-2172-F121-149D7842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543" y="7951042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asella di testo 42">
              <a:extLst>
                <a:ext uri="{FF2B5EF4-FFF2-40B4-BE49-F238E27FC236}">
                  <a16:creationId xmlns:a16="http://schemas.microsoft.com/office/drawing/2014/main" id="{A17C6065-88D8-2F2D-A69E-1905E939C0F4}"/>
                </a:ext>
              </a:extLst>
            </p:cNvPr>
            <p:cNvSpPr txBox="1"/>
            <p:nvPr/>
          </p:nvSpPr>
          <p:spPr>
            <a:xfrm>
              <a:off x="2734460" y="8039922"/>
              <a:ext cx="1589740" cy="27188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2° ARMY COMMANDO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Casella di testo 42">
              <a:extLst>
                <a:ext uri="{FF2B5EF4-FFF2-40B4-BE49-F238E27FC236}">
                  <a16:creationId xmlns:a16="http://schemas.microsoft.com/office/drawing/2014/main" id="{C5B1DDF1-F6C3-AB20-E48A-406DCEDE2FA9}"/>
                </a:ext>
              </a:extLst>
            </p:cNvPr>
            <p:cNvSpPr txBox="1"/>
            <p:nvPr/>
          </p:nvSpPr>
          <p:spPr>
            <a:xfrm>
              <a:off x="4730713" y="8726730"/>
              <a:ext cx="1589740" cy="4978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41° ROYAL MARINE COMMANDO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1A3B680-D755-1EDF-8FDC-9464234AC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824" y="1498655"/>
              <a:ext cx="342861" cy="76875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E400647-5A35-4744-AB7E-FFFC3CE6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000" y="1589852"/>
              <a:ext cx="372453" cy="750425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500C581-0A5B-6804-D032-AC671687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487" y="2574459"/>
              <a:ext cx="372453" cy="750425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44C6754-1A66-BCA0-A05C-08FE2D0D6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0226" y="2805165"/>
              <a:ext cx="372453" cy="75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31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2E7C9E82-189C-0AF3-FEFB-0FA9F3BAF266}"/>
                  </a:ext>
                </a:extLst>
              </p14:cNvPr>
              <p14:cNvContentPartPr/>
              <p14:nvPr/>
            </p14:nvContentPartPr>
            <p14:xfrm>
              <a:off x="-34164" y="5725768"/>
              <a:ext cx="2189359" cy="90719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2E7C9E82-189C-0AF3-FEFB-0FA9F3BAF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484" y="5721482"/>
                <a:ext cx="2197998" cy="99291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o 11">
            <a:extLst>
              <a:ext uri="{FF2B5EF4-FFF2-40B4-BE49-F238E27FC236}">
                <a16:creationId xmlns:a16="http://schemas.microsoft.com/office/drawing/2014/main" id="{6F8F12B0-40D8-78FB-406D-629318E1C702}"/>
              </a:ext>
            </a:extLst>
          </p:cNvPr>
          <p:cNvGrpSpPr/>
          <p:nvPr/>
        </p:nvGrpSpPr>
        <p:grpSpPr>
          <a:xfrm>
            <a:off x="0" y="147504"/>
            <a:ext cx="6887682" cy="9591411"/>
            <a:chOff x="0" y="147504"/>
            <a:chExt cx="6887682" cy="9591411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85CDF1B0-A011-68BA-B8E3-7569EF15E924}"/>
                </a:ext>
              </a:extLst>
            </p:cNvPr>
            <p:cNvSpPr txBox="1"/>
            <p:nvPr/>
          </p:nvSpPr>
          <p:spPr>
            <a:xfrm>
              <a:off x="728472" y="147504"/>
              <a:ext cx="2136648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 PONTE SUL FOSSO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asella di testo 42">
              <a:extLst>
                <a:ext uri="{FF2B5EF4-FFF2-40B4-BE49-F238E27FC236}">
                  <a16:creationId xmlns:a16="http://schemas.microsoft.com/office/drawing/2014/main" id="{28428EBB-FDFD-C4FB-7F0F-D184FD9F194B}"/>
                </a:ext>
              </a:extLst>
            </p:cNvPr>
            <p:cNvSpPr txBox="1"/>
            <p:nvPr/>
          </p:nvSpPr>
          <p:spPr>
            <a:xfrm>
              <a:off x="466613" y="1128612"/>
              <a:ext cx="1773555" cy="4349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2/64° PANZERGRENADIER-REGIMENT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DF5CE731-E33F-7DB2-FDC7-2ED3ABB2F00F}"/>
                </a:ext>
              </a:extLst>
            </p:cNvPr>
            <p:cNvSpPr/>
            <p:nvPr/>
          </p:nvSpPr>
          <p:spPr>
            <a:xfrm rot="2866367">
              <a:off x="973219" y="8573568"/>
              <a:ext cx="242918" cy="625475"/>
            </a:xfrm>
            <a:prstGeom prst="downArrow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  <p:sp>
          <p:nvSpPr>
            <p:cNvPr id="29" name="Casella di testo 42">
              <a:extLst>
                <a:ext uri="{FF2B5EF4-FFF2-40B4-BE49-F238E27FC236}">
                  <a16:creationId xmlns:a16="http://schemas.microsoft.com/office/drawing/2014/main" id="{7F360340-9EC8-5970-837F-5BCF0F42F54D}"/>
                </a:ext>
              </a:extLst>
            </p:cNvPr>
            <p:cNvSpPr txBox="1"/>
            <p:nvPr/>
          </p:nvSpPr>
          <p:spPr>
            <a:xfrm>
              <a:off x="4914392" y="431787"/>
              <a:ext cx="1693672" cy="37555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3/2° PANZER-REGIMENT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ccia in giù 29">
              <a:extLst>
                <a:ext uri="{FF2B5EF4-FFF2-40B4-BE49-F238E27FC236}">
                  <a16:creationId xmlns:a16="http://schemas.microsoft.com/office/drawing/2014/main" id="{8C63E2E7-B050-FA33-4C4A-D8810A063390}"/>
                </a:ext>
              </a:extLst>
            </p:cNvPr>
            <p:cNvSpPr/>
            <p:nvPr/>
          </p:nvSpPr>
          <p:spPr>
            <a:xfrm>
              <a:off x="4840478" y="2673665"/>
              <a:ext cx="190500" cy="625475"/>
            </a:xfrm>
            <a:prstGeom prst="downArrow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1" name="Casella di testo 42">
              <a:extLst>
                <a:ext uri="{FF2B5EF4-FFF2-40B4-BE49-F238E27FC236}">
                  <a16:creationId xmlns:a16="http://schemas.microsoft.com/office/drawing/2014/main" id="{E1996B6A-EB48-2E14-7B50-348CE9219AFD}"/>
                </a:ext>
              </a:extLst>
            </p:cNvPr>
            <p:cNvSpPr txBox="1"/>
            <p:nvPr/>
          </p:nvSpPr>
          <p:spPr>
            <a:xfrm>
              <a:off x="925741" y="4978725"/>
              <a:ext cx="1282065" cy="2609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PONTE SUL FOSSO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D6DB4AB8-DD6F-C40A-D519-74DDAF74C0CD}"/>
                    </a:ext>
                  </a:extLst>
                </p14:cNvPr>
                <p14:cNvContentPartPr/>
                <p14:nvPr/>
              </p14:nvContentPartPr>
              <p14:xfrm>
                <a:off x="0" y="5265834"/>
                <a:ext cx="2189359" cy="88918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D6DB4AB8-DD6F-C40A-D519-74DDAF74C0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320" y="5261514"/>
                  <a:ext cx="2197998" cy="9755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7" name="Cubo 36">
              <a:extLst>
                <a:ext uri="{FF2B5EF4-FFF2-40B4-BE49-F238E27FC236}">
                  <a16:creationId xmlns:a16="http://schemas.microsoft.com/office/drawing/2014/main" id="{E94C4228-4B66-A442-38A5-D24CA5A2881F}"/>
                </a:ext>
              </a:extLst>
            </p:cNvPr>
            <p:cNvSpPr/>
            <p:nvPr/>
          </p:nvSpPr>
          <p:spPr>
            <a:xfrm>
              <a:off x="2169321" y="5145783"/>
              <a:ext cx="164465" cy="1087120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8" name="Cubo 37">
              <a:extLst>
                <a:ext uri="{FF2B5EF4-FFF2-40B4-BE49-F238E27FC236}">
                  <a16:creationId xmlns:a16="http://schemas.microsoft.com/office/drawing/2014/main" id="{955BBE15-6C75-82F0-1DFD-F78193258EB5}"/>
                </a:ext>
              </a:extLst>
            </p:cNvPr>
            <p:cNvSpPr/>
            <p:nvPr/>
          </p:nvSpPr>
          <p:spPr>
            <a:xfrm>
              <a:off x="2988493" y="5182208"/>
              <a:ext cx="164465" cy="1087120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1F81D626-A126-3C6A-2175-24AA0206B046}"/>
                    </a:ext>
                  </a:extLst>
                </p14:cNvPr>
                <p14:cNvContentPartPr/>
                <p14:nvPr/>
              </p14:nvContentPartPr>
              <p14:xfrm flipV="1">
                <a:off x="3152958" y="5448210"/>
                <a:ext cx="3705042" cy="71838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1F81D626-A126-3C6A-2175-24AA0206B0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flipV="1">
                  <a:off x="3148639" y="5443900"/>
                  <a:ext cx="3713681" cy="8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AF3C0EE1-3EBB-7F53-DB71-33C83692CCCD}"/>
                    </a:ext>
                  </a:extLst>
                </p14:cNvPr>
                <p14:cNvContentPartPr/>
                <p14:nvPr/>
              </p14:nvContentPartPr>
              <p14:xfrm>
                <a:off x="3152958" y="5847463"/>
                <a:ext cx="3734724" cy="188305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AF3C0EE1-3EBB-7F53-DB71-33C83692CC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8639" y="5843142"/>
                  <a:ext cx="3743363" cy="19694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1" name="Casella di testo 42">
              <a:extLst>
                <a:ext uri="{FF2B5EF4-FFF2-40B4-BE49-F238E27FC236}">
                  <a16:creationId xmlns:a16="http://schemas.microsoft.com/office/drawing/2014/main" id="{58004299-3372-6253-C698-7D4A09839A78}"/>
                </a:ext>
              </a:extLst>
            </p:cNvPr>
            <p:cNvSpPr txBox="1"/>
            <p:nvPr/>
          </p:nvSpPr>
          <p:spPr>
            <a:xfrm>
              <a:off x="4639183" y="5612950"/>
              <a:ext cx="1282065" cy="2609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TUSCIANO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asella di testo 42">
              <a:extLst>
                <a:ext uri="{FF2B5EF4-FFF2-40B4-BE49-F238E27FC236}">
                  <a16:creationId xmlns:a16="http://schemas.microsoft.com/office/drawing/2014/main" id="{E0CC7C75-2CDB-1D29-43E2-9270101C44FF}"/>
                </a:ext>
              </a:extLst>
            </p:cNvPr>
            <p:cNvSpPr txBox="1"/>
            <p:nvPr/>
          </p:nvSpPr>
          <p:spPr>
            <a:xfrm>
              <a:off x="1248365" y="6433037"/>
              <a:ext cx="920956" cy="46985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9° ROYAL FUSILIERS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asella di testo 42">
              <a:extLst>
                <a:ext uri="{FF2B5EF4-FFF2-40B4-BE49-F238E27FC236}">
                  <a16:creationId xmlns:a16="http://schemas.microsoft.com/office/drawing/2014/main" id="{F7326D4A-4771-C849-844E-6C115A4CB4DE}"/>
                </a:ext>
              </a:extLst>
            </p:cNvPr>
            <p:cNvSpPr txBox="1"/>
            <p:nvPr/>
          </p:nvSpPr>
          <p:spPr>
            <a:xfrm>
              <a:off x="5280215" y="6304964"/>
              <a:ext cx="1230313" cy="4978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 COLDSTREAM GUARDS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asella di testo 42">
              <a:extLst>
                <a:ext uri="{FF2B5EF4-FFF2-40B4-BE49-F238E27FC236}">
                  <a16:creationId xmlns:a16="http://schemas.microsoft.com/office/drawing/2014/main" id="{C8A93EC5-2679-30CE-1147-CE0B528248BA}"/>
                </a:ext>
              </a:extLst>
            </p:cNvPr>
            <p:cNvSpPr txBox="1"/>
            <p:nvPr/>
          </p:nvSpPr>
          <p:spPr>
            <a:xfrm>
              <a:off x="5140697" y="7321715"/>
              <a:ext cx="1412315" cy="49783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ROYAL SCOTS GREYS  A SQUADRON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A465A3CF-5527-7F34-A507-096B48EB3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791693" y="8427252"/>
              <a:ext cx="1131670" cy="594606"/>
            </a:xfrm>
            <a:prstGeom prst="rect">
              <a:avLst/>
            </a:prstGeom>
          </p:spPr>
        </p:pic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83476603-488A-9F1A-F127-8B9DDF24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615111" y="8427252"/>
              <a:ext cx="1131670" cy="594606"/>
            </a:xfrm>
            <a:prstGeom prst="rect">
              <a:avLst/>
            </a:prstGeom>
          </p:spPr>
        </p:pic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8F02CD78-7BBB-FDEC-CACE-983CA812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950457" y="8162038"/>
              <a:ext cx="1131670" cy="594606"/>
            </a:xfrm>
            <a:prstGeom prst="rect">
              <a:avLst/>
            </a:prstGeom>
          </p:spPr>
        </p:pic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689D4E04-C1E8-32F3-1C9A-C09C13CFE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185587" y="7763679"/>
              <a:ext cx="1131670" cy="594606"/>
            </a:xfrm>
            <a:prstGeom prst="rect">
              <a:avLst/>
            </a:prstGeom>
          </p:spPr>
        </p:pic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EE169167-49A2-99F9-6733-699DBE1CD9B6}"/>
                </a:ext>
              </a:extLst>
            </p:cNvPr>
            <p:cNvSpPr txBox="1"/>
            <p:nvPr/>
          </p:nvSpPr>
          <p:spPr>
            <a:xfrm>
              <a:off x="2734098" y="9473458"/>
              <a:ext cx="1991725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23   (13/09/43)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616EFD5-5C89-0A70-206F-920A8D14C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5622766" y="1060322"/>
              <a:ext cx="596964" cy="994939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5E3EBB0-496F-BB55-B963-70FBB96B8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3857155" y="869778"/>
              <a:ext cx="596964" cy="99493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05A9621-4D35-C755-66B4-43CBB9A5E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1297902" y="1783234"/>
              <a:ext cx="596964" cy="99493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7A0092C-3C0D-1D85-049F-4080569B9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317897" y="2276216"/>
              <a:ext cx="596964" cy="994939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2553412-F82A-0E18-91A0-EA0F43DA1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96948" y="5956724"/>
              <a:ext cx="893274" cy="54108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6751D4E-385D-D55E-C855-12FB1762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603762" y="6306326"/>
              <a:ext cx="893275" cy="541088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8127C35-FEE0-31B5-10AF-24122575A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2500637" y="4147361"/>
              <a:ext cx="481172" cy="849863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1D4D114-449B-2E65-52A0-BD834AB84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854821">
              <a:off x="2406210" y="6280088"/>
              <a:ext cx="481174" cy="849867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374EB6E-F3C2-4E51-65E4-61AFFB43A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262634">
              <a:off x="1537243" y="7697834"/>
              <a:ext cx="481172" cy="849863"/>
            </a:xfrm>
            <a:prstGeom prst="rect">
              <a:avLst/>
            </a:prstGeom>
          </p:spPr>
        </p:pic>
        <p:pic>
          <p:nvPicPr>
            <p:cNvPr id="9" name="Immagine 8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C8D8F8DC-79C6-B3B7-2308-1D11E5A3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34" y="6501465"/>
              <a:ext cx="294188" cy="59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498A93E5-FE97-B9A2-2A0F-4A89208A1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36" y="6728766"/>
              <a:ext cx="300202" cy="6070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B7037CD-EA1B-F099-B962-2FAEF0E741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0973" y="619563"/>
              <a:ext cx="35652" cy="8670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9BB6575-0642-76CA-1A70-5386B07B8439}"/>
                </a:ext>
              </a:extLst>
            </p:cNvPr>
            <p:cNvCxnSpPr>
              <a:cxnSpLocks/>
            </p:cNvCxnSpPr>
            <p:nvPr/>
          </p:nvCxnSpPr>
          <p:spPr>
            <a:xfrm>
              <a:off x="2946264" y="628972"/>
              <a:ext cx="71920" cy="8661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0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963CCC5E-472B-E8F2-460A-49802DDFD735}"/>
              </a:ext>
            </a:extLst>
          </p:cNvPr>
          <p:cNvGrpSpPr/>
          <p:nvPr/>
        </p:nvGrpSpPr>
        <p:grpSpPr>
          <a:xfrm>
            <a:off x="779038" y="586416"/>
            <a:ext cx="5843518" cy="9126912"/>
            <a:chOff x="779038" y="586416"/>
            <a:chExt cx="5843518" cy="912691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B42D057-4C29-2B3C-3A7E-9D994D9D2961}"/>
                </a:ext>
              </a:extLst>
            </p:cNvPr>
            <p:cNvSpPr txBox="1"/>
            <p:nvPr/>
          </p:nvSpPr>
          <p:spPr>
            <a:xfrm>
              <a:off x="839004" y="586416"/>
              <a:ext cx="3432048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 LUNEDI’ NERO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asella di testo 42">
              <a:extLst>
                <a:ext uri="{FF2B5EF4-FFF2-40B4-BE49-F238E27FC236}">
                  <a16:creationId xmlns:a16="http://schemas.microsoft.com/office/drawing/2014/main" id="{9A45FA03-CA98-CEAE-E882-5820C7DE1722}"/>
                </a:ext>
              </a:extLst>
            </p:cNvPr>
            <p:cNvSpPr txBox="1"/>
            <p:nvPr/>
          </p:nvSpPr>
          <p:spPr>
            <a:xfrm>
              <a:off x="1012402" y="1911326"/>
              <a:ext cx="1835150" cy="4311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PANZER-REGIMENT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AA486F22-C0F5-6703-D5B0-7E0F057D38C8}"/>
                </a:ext>
              </a:extLst>
            </p:cNvPr>
            <p:cNvSpPr txBox="1"/>
            <p:nvPr/>
          </p:nvSpPr>
          <p:spPr>
            <a:xfrm>
              <a:off x="2565010" y="6661073"/>
              <a:ext cx="1009650" cy="3930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1/157° RCT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D76D5DB-CC26-4A8C-81E5-810E562AD81A}"/>
                </a:ext>
              </a:extLst>
            </p:cNvPr>
            <p:cNvSpPr txBox="1"/>
            <p:nvPr/>
          </p:nvSpPr>
          <p:spPr>
            <a:xfrm>
              <a:off x="2734099" y="9447871"/>
              <a:ext cx="2128246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24   (13/09/43)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asella di testo 42">
              <a:extLst>
                <a:ext uri="{FF2B5EF4-FFF2-40B4-BE49-F238E27FC236}">
                  <a16:creationId xmlns:a16="http://schemas.microsoft.com/office/drawing/2014/main" id="{E3C46D21-EDAE-83FF-3BF6-2F4783F983E7}"/>
                </a:ext>
              </a:extLst>
            </p:cNvPr>
            <p:cNvSpPr txBox="1"/>
            <p:nvPr/>
          </p:nvSpPr>
          <p:spPr>
            <a:xfrm>
              <a:off x="4453975" y="1911326"/>
              <a:ext cx="1835150" cy="4311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26° AUFKLARUNGS- ABTEILUNG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sella di testo 42">
              <a:extLst>
                <a:ext uri="{FF2B5EF4-FFF2-40B4-BE49-F238E27FC236}">
                  <a16:creationId xmlns:a16="http://schemas.microsoft.com/office/drawing/2014/main" id="{437F1E45-65BA-52F1-15D4-DB37BACB45D4}"/>
                </a:ext>
              </a:extLst>
            </p:cNvPr>
            <p:cNvSpPr txBox="1"/>
            <p:nvPr/>
          </p:nvSpPr>
          <p:spPr>
            <a:xfrm>
              <a:off x="4453975" y="1114368"/>
              <a:ext cx="1835150" cy="4311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1/79°PANZERGRENADIER-REGIMENT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ccia in giù 9">
              <a:extLst>
                <a:ext uri="{FF2B5EF4-FFF2-40B4-BE49-F238E27FC236}">
                  <a16:creationId xmlns:a16="http://schemas.microsoft.com/office/drawing/2014/main" id="{08AFB9C8-C6A8-89DB-2C12-FFAEC94C4837}"/>
                </a:ext>
              </a:extLst>
            </p:cNvPr>
            <p:cNvSpPr/>
            <p:nvPr/>
          </p:nvSpPr>
          <p:spPr>
            <a:xfrm>
              <a:off x="1721819" y="4476847"/>
              <a:ext cx="179071" cy="136376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D8075BB5-5F1D-02AD-7C02-F541917B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080444" y="2690171"/>
              <a:ext cx="897806" cy="500206"/>
            </a:xfrm>
            <a:prstGeom prst="rect">
              <a:avLst/>
            </a:prstGeom>
          </p:spPr>
        </p:pic>
        <p:sp>
          <p:nvSpPr>
            <p:cNvPr id="25" name="Freccia in giù 24">
              <a:extLst>
                <a:ext uri="{FF2B5EF4-FFF2-40B4-BE49-F238E27FC236}">
                  <a16:creationId xmlns:a16="http://schemas.microsoft.com/office/drawing/2014/main" id="{5565E813-EC61-7FD6-0D9B-F3E1D7A10D92}"/>
                </a:ext>
              </a:extLst>
            </p:cNvPr>
            <p:cNvSpPr/>
            <p:nvPr/>
          </p:nvSpPr>
          <p:spPr>
            <a:xfrm rot="1771526">
              <a:off x="4674135" y="6071852"/>
              <a:ext cx="179071" cy="136376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0CF736A9-89D2-EC95-4D59-CB64A931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8868" y="6857605"/>
              <a:ext cx="421754" cy="549560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E1E3B62F-09EE-0A97-CFDD-76BF343BE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793590" y="6795651"/>
              <a:ext cx="241388" cy="58217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1D14C3B-2CA3-2A41-896C-5F9FE72C9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285196" y="2814569"/>
              <a:ext cx="897806" cy="500206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32A7553-EAF4-5FCE-D968-98CE05EA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80238" y="3586196"/>
              <a:ext cx="897806" cy="50020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94AB7DC-1AFE-A615-1306-55FF53DF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731177" y="3444426"/>
              <a:ext cx="897806" cy="50020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3AFC70B-F47C-71A6-9E63-CF4378FEA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287943" y="4226744"/>
              <a:ext cx="897806" cy="50020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E83A05B-0DF5-A7E4-D66B-68716C978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125757" y="2281446"/>
              <a:ext cx="897806" cy="50020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2E97ADD7-B9D6-2344-3BB8-665BFFBD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953023">
              <a:off x="5345207" y="5899972"/>
              <a:ext cx="897806" cy="500206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6E9EF2B-F2EF-D9B9-F242-B017E7BF1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104821">
              <a:off x="4256375" y="5246599"/>
              <a:ext cx="897806" cy="500206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326340FB-CD9B-650A-4A71-DBCF7DC3D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667654">
              <a:off x="5226738" y="4022915"/>
              <a:ext cx="441294" cy="656425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7A887761-6BDE-DAE0-2672-5A14FFB33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667654">
              <a:off x="5620865" y="4543653"/>
              <a:ext cx="441294" cy="656425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5F9007AB-9DC2-502A-D267-D7A50599F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818932">
              <a:off x="5007239" y="3463568"/>
              <a:ext cx="441294" cy="65642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2B32A335-440B-E306-761F-7296C000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667654">
              <a:off x="6181262" y="4543652"/>
              <a:ext cx="441294" cy="65642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D158560F-AD89-7939-3891-7FBBF23BC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2935135">
              <a:off x="5900351" y="2608349"/>
              <a:ext cx="367633" cy="838415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6A54950B-8852-2153-3A7C-74DEB3DB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2935135">
              <a:off x="6222902" y="3418109"/>
              <a:ext cx="367633" cy="838415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7D0D078-1758-8099-C4F8-E2560782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367" y="6386293"/>
              <a:ext cx="421754" cy="549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4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2ECE7B71-A866-3777-6296-5A9B319E03EE}"/>
                  </a:ext>
                </a:extLst>
              </p14:cNvPr>
              <p14:cNvContentPartPr/>
              <p14:nvPr/>
            </p14:nvContentPartPr>
            <p14:xfrm>
              <a:off x="-45720" y="5291554"/>
              <a:ext cx="6858000" cy="396875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2ECE7B71-A866-3777-6296-5A9B319E03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0040" y="5287228"/>
                <a:ext cx="6866640" cy="4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uppo 1">
            <a:extLst>
              <a:ext uri="{FF2B5EF4-FFF2-40B4-BE49-F238E27FC236}">
                <a16:creationId xmlns:a16="http://schemas.microsoft.com/office/drawing/2014/main" id="{EB478EFE-7644-9FF3-64C3-BE8FBDD1F129}"/>
              </a:ext>
            </a:extLst>
          </p:cNvPr>
          <p:cNvGrpSpPr/>
          <p:nvPr/>
        </p:nvGrpSpPr>
        <p:grpSpPr>
          <a:xfrm>
            <a:off x="0" y="71770"/>
            <a:ext cx="6858000" cy="9648080"/>
            <a:chOff x="0" y="71770"/>
            <a:chExt cx="6858000" cy="9648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332157-9356-63CF-EED7-E525D6FCF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961" y="71770"/>
              <a:ext cx="1885784" cy="57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9C34B3-A811-E6CE-4188-967C8D96B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711" y="222756"/>
              <a:ext cx="224398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BURNED BRIDGE</a:t>
              </a: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CEE6C032-F483-2693-029F-1A78DC98DC86}"/>
                </a:ext>
              </a:extLst>
            </p:cNvPr>
            <p:cNvSpPr txBox="1"/>
            <p:nvPr/>
          </p:nvSpPr>
          <p:spPr>
            <a:xfrm>
              <a:off x="4697412" y="483721"/>
              <a:ext cx="1615440" cy="2921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8FFB0F2F-4DA7-600C-F456-86630CAE79AC}"/>
                    </a:ext>
                  </a:extLst>
                </p14:cNvPr>
                <p14:cNvContentPartPr/>
                <p14:nvPr/>
              </p14:nvContentPartPr>
              <p14:xfrm>
                <a:off x="0" y="4953000"/>
                <a:ext cx="6858000" cy="29845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8FFB0F2F-4DA7-600C-F456-86630CAE7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320" y="4948685"/>
                  <a:ext cx="6866639" cy="307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40B1B734-4ACB-8A76-76DA-907593BC833F}"/>
                </a:ext>
              </a:extLst>
            </p:cNvPr>
            <p:cNvSpPr txBox="1"/>
            <p:nvPr/>
          </p:nvSpPr>
          <p:spPr>
            <a:xfrm>
              <a:off x="3196806" y="4781449"/>
              <a:ext cx="951547" cy="30956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GUADO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sella di testo 42">
              <a:extLst>
                <a:ext uri="{FF2B5EF4-FFF2-40B4-BE49-F238E27FC236}">
                  <a16:creationId xmlns:a16="http://schemas.microsoft.com/office/drawing/2014/main" id="{76E08336-B108-1D2B-A74F-5A8A59271449}"/>
                </a:ext>
              </a:extLst>
            </p:cNvPr>
            <p:cNvSpPr txBox="1"/>
            <p:nvPr/>
          </p:nvSpPr>
          <p:spPr>
            <a:xfrm>
              <a:off x="4785360" y="5082301"/>
              <a:ext cx="1282065" cy="2609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CALORE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 di testo 42">
              <a:extLst>
                <a:ext uri="{FF2B5EF4-FFF2-40B4-BE49-F238E27FC236}">
                  <a16:creationId xmlns:a16="http://schemas.microsoft.com/office/drawing/2014/main" id="{98CF4176-8319-3081-D5F8-6C5855CE0D90}"/>
                </a:ext>
              </a:extLst>
            </p:cNvPr>
            <p:cNvSpPr txBox="1"/>
            <p:nvPr/>
          </p:nvSpPr>
          <p:spPr>
            <a:xfrm>
              <a:off x="4785360" y="7124192"/>
              <a:ext cx="1439545" cy="4368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158° FIELD ARTILLERY BATTALION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B98D96E0-7FFF-3C16-FD3C-D97ED7419AA9}"/>
                </a:ext>
              </a:extLst>
            </p:cNvPr>
            <p:cNvSpPr txBox="1"/>
            <p:nvPr/>
          </p:nvSpPr>
          <p:spPr>
            <a:xfrm>
              <a:off x="547751" y="9282970"/>
              <a:ext cx="1439545" cy="4368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189° FIELD ARTILLERY BATTALION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ccia in giù 33">
              <a:extLst>
                <a:ext uri="{FF2B5EF4-FFF2-40B4-BE49-F238E27FC236}">
                  <a16:creationId xmlns:a16="http://schemas.microsoft.com/office/drawing/2014/main" id="{B10FD5A9-AA33-0C5B-95E0-06449492408D}"/>
                </a:ext>
              </a:extLst>
            </p:cNvPr>
            <p:cNvSpPr/>
            <p:nvPr/>
          </p:nvSpPr>
          <p:spPr>
            <a:xfrm>
              <a:off x="1443894" y="4517864"/>
              <a:ext cx="135255" cy="40830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40" name="Freccia in giù 39">
              <a:extLst>
                <a:ext uri="{FF2B5EF4-FFF2-40B4-BE49-F238E27FC236}">
                  <a16:creationId xmlns:a16="http://schemas.microsoft.com/office/drawing/2014/main" id="{4DB5AE8D-2CAB-C92E-BFA3-33943EE1B5F5}"/>
                </a:ext>
              </a:extLst>
            </p:cNvPr>
            <p:cNvSpPr/>
            <p:nvPr/>
          </p:nvSpPr>
          <p:spPr>
            <a:xfrm>
              <a:off x="5908022" y="4187777"/>
              <a:ext cx="135255" cy="40830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DEDB7336-A38E-F612-6B16-E704750ED1C3}"/>
                </a:ext>
              </a:extLst>
            </p:cNvPr>
            <p:cNvSpPr txBox="1"/>
            <p:nvPr/>
          </p:nvSpPr>
          <p:spPr>
            <a:xfrm>
              <a:off x="2747804" y="9449481"/>
              <a:ext cx="2122902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   (13/09/43)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1882548C-2A4C-A400-5009-2ADDBF37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089370" y="8523492"/>
              <a:ext cx="540883" cy="725470"/>
            </a:xfrm>
            <a:prstGeom prst="rect">
              <a:avLst/>
            </a:prstGeom>
          </p:spPr>
        </p:pic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5E6C5D0C-F315-0EEC-D252-E0D993E81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785094" y="1521036"/>
              <a:ext cx="800477" cy="445980"/>
            </a:xfrm>
            <a:prstGeom prst="rect">
              <a:avLst/>
            </a:prstGeom>
          </p:spPr>
        </p:pic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DE803E1C-8762-3A78-45C9-01896E19F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68559" y="2530368"/>
              <a:ext cx="800477" cy="445980"/>
            </a:xfrm>
            <a:prstGeom prst="rect">
              <a:avLst/>
            </a:prstGeom>
          </p:spPr>
        </p:pic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1807034B-88F0-ABB3-8906-299863B65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669259" y="1118697"/>
              <a:ext cx="800477" cy="445980"/>
            </a:xfrm>
            <a:prstGeom prst="rect">
              <a:avLst/>
            </a:prstGeom>
          </p:spPr>
        </p:pic>
        <p:pic>
          <p:nvPicPr>
            <p:cNvPr id="66" name="Immagine 65">
              <a:extLst>
                <a:ext uri="{FF2B5EF4-FFF2-40B4-BE49-F238E27FC236}">
                  <a16:creationId xmlns:a16="http://schemas.microsoft.com/office/drawing/2014/main" id="{6E681569-9EA9-8C0C-99B4-1609BD8C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446268" y="2489704"/>
              <a:ext cx="800477" cy="445980"/>
            </a:xfrm>
            <a:prstGeom prst="rect">
              <a:avLst/>
            </a:prstGeom>
          </p:spPr>
        </p:pic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1510E293-38DB-EA56-6650-90D92457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100530" y="3452147"/>
              <a:ext cx="800477" cy="445980"/>
            </a:xfrm>
            <a:prstGeom prst="rect">
              <a:avLst/>
            </a:prstGeom>
          </p:spPr>
        </p:pic>
        <p:pic>
          <p:nvPicPr>
            <p:cNvPr id="68" name="Immagine 67">
              <a:extLst>
                <a:ext uri="{FF2B5EF4-FFF2-40B4-BE49-F238E27FC236}">
                  <a16:creationId xmlns:a16="http://schemas.microsoft.com/office/drawing/2014/main" id="{67AE1433-AE2A-EAC3-F1E6-089C16F9A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4569656" y="1953084"/>
              <a:ext cx="800477" cy="445980"/>
            </a:xfrm>
            <a:prstGeom prst="rect">
              <a:avLst/>
            </a:prstGeom>
          </p:spPr>
        </p:pic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AC60AB35-05DA-4807-9C91-A2A9BFE9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032780" y="2617923"/>
              <a:ext cx="800477" cy="445980"/>
            </a:xfrm>
            <a:prstGeom prst="rect">
              <a:avLst/>
            </a:prstGeom>
          </p:spPr>
        </p:pic>
        <p:pic>
          <p:nvPicPr>
            <p:cNvPr id="70" name="Immagine 69">
              <a:extLst>
                <a:ext uri="{FF2B5EF4-FFF2-40B4-BE49-F238E27FC236}">
                  <a16:creationId xmlns:a16="http://schemas.microsoft.com/office/drawing/2014/main" id="{AA872F85-2628-B0DC-F954-F79BA109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857902" y="1817445"/>
              <a:ext cx="800477" cy="445980"/>
            </a:xfrm>
            <a:prstGeom prst="rect">
              <a:avLst/>
            </a:prstGeom>
          </p:spPr>
        </p:pic>
        <p:pic>
          <p:nvPicPr>
            <p:cNvPr id="71" name="Immagine 70">
              <a:extLst>
                <a:ext uri="{FF2B5EF4-FFF2-40B4-BE49-F238E27FC236}">
                  <a16:creationId xmlns:a16="http://schemas.microsoft.com/office/drawing/2014/main" id="{C285DD5E-E0AE-7A90-C6A9-98E399D5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951161" y="2853769"/>
              <a:ext cx="800477" cy="445980"/>
            </a:xfrm>
            <a:prstGeom prst="rect">
              <a:avLst/>
            </a:prstGeom>
          </p:spPr>
        </p:pic>
        <p:pic>
          <p:nvPicPr>
            <p:cNvPr id="72" name="Immagine 71">
              <a:extLst>
                <a:ext uri="{FF2B5EF4-FFF2-40B4-BE49-F238E27FC236}">
                  <a16:creationId xmlns:a16="http://schemas.microsoft.com/office/drawing/2014/main" id="{9ADF5F11-1E5B-3A53-EA07-645043A1F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507784" y="3361601"/>
              <a:ext cx="800477" cy="445980"/>
            </a:xfrm>
            <a:prstGeom prst="rect">
              <a:avLst/>
            </a:prstGeom>
          </p:spPr>
        </p:pic>
        <p:pic>
          <p:nvPicPr>
            <p:cNvPr id="73" name="Immagine 72">
              <a:extLst>
                <a:ext uri="{FF2B5EF4-FFF2-40B4-BE49-F238E27FC236}">
                  <a16:creationId xmlns:a16="http://schemas.microsoft.com/office/drawing/2014/main" id="{BE817293-F460-606A-0E74-668BB5F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734515" y="1689226"/>
              <a:ext cx="800477" cy="445980"/>
            </a:xfrm>
            <a:prstGeom prst="rect">
              <a:avLst/>
            </a:prstGeom>
          </p:spPr>
        </p:pic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E30E50C0-E21F-742D-59B3-A3D4250F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572343" y="1593777"/>
              <a:ext cx="800477" cy="445980"/>
            </a:xfrm>
            <a:prstGeom prst="rect">
              <a:avLst/>
            </a:prstGeom>
          </p:spPr>
        </p:pic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04073212-69A9-4495-8633-AFCA81D55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101444" y="2354064"/>
              <a:ext cx="800477" cy="445980"/>
            </a:xfrm>
            <a:prstGeom prst="rect">
              <a:avLst/>
            </a:prstGeom>
          </p:spPr>
        </p:pic>
        <p:pic>
          <p:nvPicPr>
            <p:cNvPr id="76" name="Immagine 75">
              <a:extLst>
                <a:ext uri="{FF2B5EF4-FFF2-40B4-BE49-F238E27FC236}">
                  <a16:creationId xmlns:a16="http://schemas.microsoft.com/office/drawing/2014/main" id="{40287F59-3E38-093F-0D8F-8F6C8A90A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827112" y="804902"/>
              <a:ext cx="800477" cy="445980"/>
            </a:xfrm>
            <a:prstGeom prst="rect">
              <a:avLst/>
            </a:prstGeom>
          </p:spPr>
        </p:pic>
        <p:pic>
          <p:nvPicPr>
            <p:cNvPr id="78" name="Immagine 77">
              <a:extLst>
                <a:ext uri="{FF2B5EF4-FFF2-40B4-BE49-F238E27FC236}">
                  <a16:creationId xmlns:a16="http://schemas.microsoft.com/office/drawing/2014/main" id="{00CDE63B-AA2A-DE9A-6137-E0A45E58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772884" y="798888"/>
              <a:ext cx="800477" cy="445980"/>
            </a:xfrm>
            <a:prstGeom prst="rect">
              <a:avLst/>
            </a:prstGeom>
          </p:spPr>
        </p:pic>
        <p:pic>
          <p:nvPicPr>
            <p:cNvPr id="79" name="Immagine 78">
              <a:extLst>
                <a:ext uri="{FF2B5EF4-FFF2-40B4-BE49-F238E27FC236}">
                  <a16:creationId xmlns:a16="http://schemas.microsoft.com/office/drawing/2014/main" id="{F5002DC0-079C-19D5-3917-172B71D13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067425" y="8506625"/>
              <a:ext cx="540883" cy="725470"/>
            </a:xfrm>
            <a:prstGeom prst="rect">
              <a:avLst/>
            </a:prstGeom>
          </p:spPr>
        </p:pic>
        <p:pic>
          <p:nvPicPr>
            <p:cNvPr id="80" name="Immagine 79">
              <a:extLst>
                <a:ext uri="{FF2B5EF4-FFF2-40B4-BE49-F238E27FC236}">
                  <a16:creationId xmlns:a16="http://schemas.microsoft.com/office/drawing/2014/main" id="{01746946-3885-D6DE-4694-708325098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607258" y="8375271"/>
              <a:ext cx="540883" cy="725470"/>
            </a:xfrm>
            <a:prstGeom prst="rect">
              <a:avLst/>
            </a:prstGeom>
          </p:spPr>
        </p:pic>
        <p:pic>
          <p:nvPicPr>
            <p:cNvPr id="81" name="Immagine 80">
              <a:extLst>
                <a:ext uri="{FF2B5EF4-FFF2-40B4-BE49-F238E27FC236}">
                  <a16:creationId xmlns:a16="http://schemas.microsoft.com/office/drawing/2014/main" id="{A9B1A4FC-F60F-1209-724D-CE8D1A7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606208" y="8375271"/>
              <a:ext cx="540883" cy="725470"/>
            </a:xfrm>
            <a:prstGeom prst="rect">
              <a:avLst/>
            </a:prstGeom>
          </p:spPr>
        </p:pic>
        <p:pic>
          <p:nvPicPr>
            <p:cNvPr id="82" name="Immagine 81">
              <a:extLst>
                <a:ext uri="{FF2B5EF4-FFF2-40B4-BE49-F238E27FC236}">
                  <a16:creationId xmlns:a16="http://schemas.microsoft.com/office/drawing/2014/main" id="{57842B47-B739-E642-605A-0F1A4FD6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125671" y="8549641"/>
              <a:ext cx="540883" cy="725470"/>
            </a:xfrm>
            <a:prstGeom prst="rect">
              <a:avLst/>
            </a:prstGeom>
          </p:spPr>
        </p:pic>
        <p:pic>
          <p:nvPicPr>
            <p:cNvPr id="83" name="Immagine 82">
              <a:extLst>
                <a:ext uri="{FF2B5EF4-FFF2-40B4-BE49-F238E27FC236}">
                  <a16:creationId xmlns:a16="http://schemas.microsoft.com/office/drawing/2014/main" id="{9E6CDC47-1A4C-A539-BE04-9460D210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648741" y="8375271"/>
              <a:ext cx="540883" cy="725470"/>
            </a:xfrm>
            <a:prstGeom prst="rect">
              <a:avLst/>
            </a:prstGeom>
          </p:spPr>
        </p:pic>
        <p:pic>
          <p:nvPicPr>
            <p:cNvPr id="85" name="Immagine 84">
              <a:extLst>
                <a:ext uri="{FF2B5EF4-FFF2-40B4-BE49-F238E27FC236}">
                  <a16:creationId xmlns:a16="http://schemas.microsoft.com/office/drawing/2014/main" id="{01F4053C-D8FE-15A7-842F-1E3B30F4F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206921" y="8477690"/>
              <a:ext cx="540883" cy="725470"/>
            </a:xfrm>
            <a:prstGeom prst="rect">
              <a:avLst/>
            </a:prstGeom>
          </p:spPr>
        </p:pic>
        <p:pic>
          <p:nvPicPr>
            <p:cNvPr id="86" name="Immagine 85">
              <a:extLst>
                <a:ext uri="{FF2B5EF4-FFF2-40B4-BE49-F238E27FC236}">
                  <a16:creationId xmlns:a16="http://schemas.microsoft.com/office/drawing/2014/main" id="{68CA35BE-F788-1DEA-395D-017F7524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184976" y="8460823"/>
              <a:ext cx="540883" cy="725470"/>
            </a:xfrm>
            <a:prstGeom prst="rect">
              <a:avLst/>
            </a:prstGeom>
          </p:spPr>
        </p:pic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34ADA357-46F0-A122-6D0A-6B31DD525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724809" y="8329469"/>
              <a:ext cx="540883" cy="725470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550DF144-64DA-C28D-54F5-D600E283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723759" y="8329469"/>
              <a:ext cx="540883" cy="725470"/>
            </a:xfrm>
            <a:prstGeom prst="rect">
              <a:avLst/>
            </a:prstGeom>
          </p:spPr>
        </p:pic>
        <p:pic>
          <p:nvPicPr>
            <p:cNvPr id="89" name="Immagine 88">
              <a:extLst>
                <a:ext uri="{FF2B5EF4-FFF2-40B4-BE49-F238E27FC236}">
                  <a16:creationId xmlns:a16="http://schemas.microsoft.com/office/drawing/2014/main" id="{C81DC37D-E8CF-1C2E-8ECC-FE31788B0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243222" y="8503839"/>
              <a:ext cx="540883" cy="725470"/>
            </a:xfrm>
            <a:prstGeom prst="rect">
              <a:avLst/>
            </a:prstGeom>
          </p:spPr>
        </p:pic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939C5C68-6904-55EB-6BF8-DF0C7334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66292" y="8329469"/>
              <a:ext cx="540883" cy="725470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ECF4D18-4F53-8EA4-2050-559213FAA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1226" y="6346091"/>
              <a:ext cx="523810" cy="704762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A9C0F5B-FC44-5460-11D4-0939D1F0E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5618" y="6356169"/>
              <a:ext cx="523810" cy="704762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D2AD770-F3FD-3DDD-24D5-A5E6302A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78612" y="6258536"/>
              <a:ext cx="523810" cy="704762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FBB0FF6-CC31-F9C8-427C-E35B0D6C5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7092" y="6308167"/>
              <a:ext cx="523810" cy="704762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29C3CA1-EA80-B0A1-BA64-83024C34E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88878" y="6201608"/>
              <a:ext cx="523810" cy="704762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6B8BBB4-F381-56B4-6A47-3A19BDB35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04217" y="6308167"/>
              <a:ext cx="523810" cy="704762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609C2C08-FC80-09F1-3C18-77B93710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81710" y="6174632"/>
              <a:ext cx="523810" cy="704762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7C287CD8-5750-F56D-CE6D-966AB6B3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4988" y="6232463"/>
              <a:ext cx="523810" cy="704762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911BD785-4C01-8D33-8DA7-26315B98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88266" y="6232463"/>
              <a:ext cx="523810" cy="704762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C2B1B3FD-DA4D-8BA7-968A-4C4B551C9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2076" y="6090194"/>
              <a:ext cx="523810" cy="704762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1A05ABEA-6F2F-E114-DC42-A93C04CC8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02697" y="6195928"/>
              <a:ext cx="523810" cy="704762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E4875013-C4E0-30C8-0A88-A5E87FF6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75649" y="6186024"/>
              <a:ext cx="523810" cy="7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4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6AF4B1-1092-43FA-8E14-9624ED290A38}"/>
              </a:ext>
            </a:extLst>
          </p:cNvPr>
          <p:cNvSpPr txBox="1"/>
          <p:nvPr/>
        </p:nvSpPr>
        <p:spPr>
          <a:xfrm>
            <a:off x="5478185" y="6176769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JINX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33E28F-FC72-18A3-72A3-073B762DBBFE}"/>
              </a:ext>
            </a:extLst>
          </p:cNvPr>
          <p:cNvGrpSpPr/>
          <p:nvPr/>
        </p:nvGrpSpPr>
        <p:grpSpPr>
          <a:xfrm>
            <a:off x="726737" y="407786"/>
            <a:ext cx="5747496" cy="9232407"/>
            <a:chOff x="726737" y="407786"/>
            <a:chExt cx="5747496" cy="923240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2BBD82C-3D40-317A-D03E-C29DDD055F33}"/>
                </a:ext>
              </a:extLst>
            </p:cNvPr>
            <p:cNvSpPr txBox="1"/>
            <p:nvPr/>
          </p:nvSpPr>
          <p:spPr>
            <a:xfrm>
              <a:off x="1031791" y="407786"/>
              <a:ext cx="3429000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COSA CREEK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95DE857-D20B-74E0-E861-145C1D4CAA4B}"/>
                </a:ext>
              </a:extLst>
            </p:cNvPr>
            <p:cNvSpPr txBox="1"/>
            <p:nvPr/>
          </p:nvSpPr>
          <p:spPr>
            <a:xfrm>
              <a:off x="2746291" y="9374736"/>
              <a:ext cx="2116266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26   (14/09/43)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9BE6543B-D76B-4538-7FDE-CE8350186FBA}"/>
                </a:ext>
              </a:extLst>
            </p:cNvPr>
            <p:cNvSpPr txBox="1"/>
            <p:nvPr/>
          </p:nvSpPr>
          <p:spPr>
            <a:xfrm>
              <a:off x="809222" y="1891021"/>
              <a:ext cx="1750695" cy="43751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D950444-4092-E7D3-083F-FF075F71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515" y="5367326"/>
              <a:ext cx="1401718" cy="8094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5BDCEEF-B4FC-2AB7-5109-E0F530E3A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92379" y="6220478"/>
              <a:ext cx="1232856" cy="56962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FD005AE-F011-31E3-0E25-1E5996EB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437625" y="5204858"/>
              <a:ext cx="1232856" cy="569624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0433779-45DE-06B7-58EC-CF18B9A16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327061" y="4369680"/>
              <a:ext cx="1232856" cy="56962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EA5DD37-82A3-BD15-FD89-0F0414E6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751568" y="3685522"/>
              <a:ext cx="1232856" cy="56962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9B90E89-9AB8-3886-1483-5FE0BD66B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2785" y="7416280"/>
              <a:ext cx="1009681" cy="490739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F394B35-3B91-BF21-F47F-7ECF1233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726737" y="2790522"/>
              <a:ext cx="1232856" cy="569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85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B45DB1AD-A03C-B6FC-189F-5F8178E2694E}"/>
              </a:ext>
            </a:extLst>
          </p:cNvPr>
          <p:cNvGrpSpPr/>
          <p:nvPr/>
        </p:nvGrpSpPr>
        <p:grpSpPr>
          <a:xfrm>
            <a:off x="582252" y="258975"/>
            <a:ext cx="5759602" cy="9432463"/>
            <a:chOff x="582252" y="258975"/>
            <a:chExt cx="5759602" cy="9432463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45522D4-A8BB-35A6-3664-20A3A2910B24}"/>
                </a:ext>
              </a:extLst>
            </p:cNvPr>
            <p:cNvSpPr txBox="1"/>
            <p:nvPr/>
          </p:nvSpPr>
          <p:spPr>
            <a:xfrm>
              <a:off x="2742518" y="9365743"/>
              <a:ext cx="2073537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27 (15/09/43)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97D33D4-6367-E9D1-A713-56A542300800}"/>
                </a:ext>
              </a:extLst>
            </p:cNvPr>
            <p:cNvSpPr txBox="1"/>
            <p:nvPr/>
          </p:nvSpPr>
          <p:spPr>
            <a:xfrm>
              <a:off x="771260" y="258975"/>
              <a:ext cx="3429000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FILETTA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asella di testo 42">
              <a:extLst>
                <a:ext uri="{FF2B5EF4-FFF2-40B4-BE49-F238E27FC236}">
                  <a16:creationId xmlns:a16="http://schemas.microsoft.com/office/drawing/2014/main" id="{5C196575-0B5F-389E-CE43-E780B0C91456}"/>
                </a:ext>
              </a:extLst>
            </p:cNvPr>
            <p:cNvSpPr txBox="1"/>
            <p:nvPr/>
          </p:nvSpPr>
          <p:spPr>
            <a:xfrm>
              <a:off x="4369897" y="708659"/>
              <a:ext cx="1823869" cy="58422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3/129° PANZERGRENADIER-REGIMENT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635BCADD-7CAB-9559-70F1-7F7C087478C6}"/>
                </a:ext>
              </a:extLst>
            </p:cNvPr>
            <p:cNvSpPr txBox="1"/>
            <p:nvPr/>
          </p:nvSpPr>
          <p:spPr>
            <a:xfrm>
              <a:off x="4380170" y="1507213"/>
              <a:ext cx="1813596" cy="63213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3°STURMGESCHUTZ ABTEILUNG HERMANN GOERING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CA8C421C-DB98-5443-73ED-7E4510D31EF6}"/>
                </a:ext>
              </a:extLst>
            </p:cNvPr>
            <p:cNvCxnSpPr>
              <a:cxnSpLocks/>
            </p:cNvCxnSpPr>
            <p:nvPr/>
          </p:nvCxnSpPr>
          <p:spPr>
            <a:xfrm>
              <a:off x="3957401" y="619789"/>
              <a:ext cx="59322" cy="7718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32F9CF5-9E9F-6476-08D9-9778BE0B8F6A}"/>
                </a:ext>
              </a:extLst>
            </p:cNvPr>
            <p:cNvCxnSpPr>
              <a:cxnSpLocks/>
            </p:cNvCxnSpPr>
            <p:nvPr/>
          </p:nvCxnSpPr>
          <p:spPr>
            <a:xfrm>
              <a:off x="2884354" y="619789"/>
              <a:ext cx="0" cy="7718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50D13C11-C86E-BE25-4FB9-6857439C779D}"/>
                </a:ext>
              </a:extLst>
            </p:cNvPr>
            <p:cNvSpPr/>
            <p:nvPr/>
          </p:nvSpPr>
          <p:spPr>
            <a:xfrm>
              <a:off x="3327818" y="7430363"/>
              <a:ext cx="146050" cy="70612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5" name="Casella di testo 42">
              <a:extLst>
                <a:ext uri="{FF2B5EF4-FFF2-40B4-BE49-F238E27FC236}">
                  <a16:creationId xmlns:a16="http://schemas.microsoft.com/office/drawing/2014/main" id="{6FCAF73A-5DDB-1E2D-BD81-2ED9669E6EAE}"/>
                </a:ext>
              </a:extLst>
            </p:cNvPr>
            <p:cNvSpPr txBox="1"/>
            <p:nvPr/>
          </p:nvSpPr>
          <p:spPr>
            <a:xfrm>
              <a:off x="582252" y="6779665"/>
              <a:ext cx="1938655" cy="6718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7° OXFORDSHIRE AND BUCKINGHAMSHIRE LIGHT INFANTRY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B837037E-4F8F-3DFA-04E1-A2864177E713}"/>
                </a:ext>
              </a:extLst>
            </p:cNvPr>
            <p:cNvSpPr txBox="1"/>
            <p:nvPr/>
          </p:nvSpPr>
          <p:spPr>
            <a:xfrm>
              <a:off x="4491464" y="6634885"/>
              <a:ext cx="1850390" cy="4806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44° RECONNAISSANCE REGIMENT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 di testo 42">
              <a:extLst>
                <a:ext uri="{FF2B5EF4-FFF2-40B4-BE49-F238E27FC236}">
                  <a16:creationId xmlns:a16="http://schemas.microsoft.com/office/drawing/2014/main" id="{81979A83-E058-CDA2-2AF5-16726EAEFE40}"/>
                </a:ext>
              </a:extLst>
            </p:cNvPr>
            <p:cNvSpPr txBox="1"/>
            <p:nvPr/>
          </p:nvSpPr>
          <p:spPr>
            <a:xfrm>
              <a:off x="4420282" y="8613113"/>
              <a:ext cx="1850390" cy="4806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40° ROYAL TANK REGIMENT A SQUADRON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A4798FEC-7531-98A9-BBFF-AA237181B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445352" y="1809024"/>
              <a:ext cx="451445" cy="895548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365F8E6-E0CF-4C3A-9BF9-D312A98BC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28552" y="7588355"/>
              <a:ext cx="1068881" cy="551983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CFC359E0-8D94-7B89-C6FA-294790685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317000" y="7794908"/>
              <a:ext cx="1068881" cy="551983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D98E160B-A635-6E04-519C-108E2EB93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63937" y="8881006"/>
              <a:ext cx="1068881" cy="551983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7C96DAF3-7DA8-06E9-4D41-353693DD1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675328" y="8640033"/>
              <a:ext cx="1068881" cy="551983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7C1A2F6-1F58-880A-C9E9-74C3FC39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2977555" y="446751"/>
              <a:ext cx="451445" cy="89554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EC00AC-7F1B-8B65-7B5F-F54913EB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452417" y="694184"/>
              <a:ext cx="451445" cy="89554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B97A4BB-4D64-3E59-E5A6-E23D4FBB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2997752" y="1465670"/>
              <a:ext cx="451445" cy="89554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C78DFDD-5102-960E-61EC-1CD0D5A1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203277" y="2507139"/>
              <a:ext cx="451445" cy="895548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F88DFA13-E0B1-65AC-17BD-F6104989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2898865" y="3346274"/>
              <a:ext cx="451445" cy="895548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D569DA49-A930-5BAC-5DD0-E0E109E5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452417" y="3515976"/>
              <a:ext cx="451445" cy="895548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5526393A-0D9B-4C91-88B6-AD0AB4CD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2981084" y="4326042"/>
              <a:ext cx="451445" cy="895548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35B484A3-3BFF-DDA2-E581-0D2405CE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452416" y="4618169"/>
              <a:ext cx="451445" cy="895548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A7DF0568-578D-FBB8-3ADA-CE376EDE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3226694" y="5489097"/>
              <a:ext cx="451445" cy="895548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3B2242B6-1E8A-3DC0-AB39-C116D79B8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17001">
              <a:off x="5685505" y="5851522"/>
              <a:ext cx="495238" cy="704762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3B167C00-6909-5C03-3BFB-99D2ED7CE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87671">
              <a:off x="5057746" y="5533738"/>
              <a:ext cx="495238" cy="704762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F8E51707-368A-410B-C626-5D3553B66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085352">
              <a:off x="4419684" y="5793597"/>
              <a:ext cx="495238" cy="704762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D7A0FAF-0573-8D47-52A1-E6359B59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395181">
              <a:off x="2685435" y="8533178"/>
              <a:ext cx="724421" cy="438807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DBAE3EC-36A8-C807-27F8-A9254D6F1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412675" y="8393709"/>
              <a:ext cx="724421" cy="438807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D015573-D68A-852E-A0EB-3B334F0D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17001">
              <a:off x="5705549" y="5061949"/>
              <a:ext cx="495238" cy="704762"/>
            </a:xfrm>
            <a:prstGeom prst="rect">
              <a:avLst/>
            </a:prstGeom>
          </p:spPr>
        </p:pic>
        <p:pic>
          <p:nvPicPr>
            <p:cNvPr id="13" name="Immagine 12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F10626D4-55BF-0BA7-1C69-B2480533A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348" y="7723034"/>
              <a:ext cx="261063" cy="52786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380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2C5C2B89-BCB6-E096-24C8-B96584CA6F90}"/>
              </a:ext>
            </a:extLst>
          </p:cNvPr>
          <p:cNvGrpSpPr/>
          <p:nvPr/>
        </p:nvGrpSpPr>
        <p:grpSpPr>
          <a:xfrm>
            <a:off x="492378" y="504182"/>
            <a:ext cx="6072381" cy="9183629"/>
            <a:chOff x="492378" y="504182"/>
            <a:chExt cx="6072381" cy="918362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C445089-75B9-AEE1-B072-F1FBC3F64975}"/>
                </a:ext>
              </a:extLst>
            </p:cNvPr>
            <p:cNvSpPr txBox="1"/>
            <p:nvPr/>
          </p:nvSpPr>
          <p:spPr>
            <a:xfrm>
              <a:off x="752856" y="504182"/>
              <a:ext cx="1612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MOLINA PASS</a:t>
              </a:r>
              <a:endParaRPr lang="it-IT" dirty="0"/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E4D123F7-0EF2-C88F-11ED-CBF577114A95}"/>
                </a:ext>
              </a:extLst>
            </p:cNvPr>
            <p:cNvSpPr txBox="1"/>
            <p:nvPr/>
          </p:nvSpPr>
          <p:spPr>
            <a:xfrm>
              <a:off x="631197" y="2224657"/>
              <a:ext cx="1590675" cy="450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POSTO DI BLOCCO COSTIERO (P.B.C. 31)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98C61D69-1B7D-97B7-DA26-705441789710}"/>
                </a:ext>
              </a:extLst>
            </p:cNvPr>
            <p:cNvCxnSpPr/>
            <p:nvPr/>
          </p:nvCxnSpPr>
          <p:spPr>
            <a:xfrm>
              <a:off x="2707068" y="2028698"/>
              <a:ext cx="53975" cy="6113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7FF841D3-0703-98B2-5F32-895B8C8592B7}"/>
                </a:ext>
              </a:extLst>
            </p:cNvPr>
            <p:cNvCxnSpPr/>
            <p:nvPr/>
          </p:nvCxnSpPr>
          <p:spPr>
            <a:xfrm>
              <a:off x="4096959" y="2028698"/>
              <a:ext cx="53975" cy="6113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 di testo 42">
              <a:extLst>
                <a:ext uri="{FF2B5EF4-FFF2-40B4-BE49-F238E27FC236}">
                  <a16:creationId xmlns:a16="http://schemas.microsoft.com/office/drawing/2014/main" id="{0A3B04E3-115B-CD9D-8A33-7434E4920A99}"/>
                </a:ext>
              </a:extLst>
            </p:cNvPr>
            <p:cNvSpPr txBox="1"/>
            <p:nvPr/>
          </p:nvSpPr>
          <p:spPr>
            <a:xfrm>
              <a:off x="492378" y="2866810"/>
              <a:ext cx="2072005" cy="70807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2/1° PANZERGRENADIER-REGIMENT HERMANN GOERING QUINTA COMPAGNIA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ubo 19">
              <a:extLst>
                <a:ext uri="{FF2B5EF4-FFF2-40B4-BE49-F238E27FC236}">
                  <a16:creationId xmlns:a16="http://schemas.microsoft.com/office/drawing/2014/main" id="{733E41C5-274B-C6D5-7E42-F2CF98D8C67A}"/>
                </a:ext>
              </a:extLst>
            </p:cNvPr>
            <p:cNvSpPr/>
            <p:nvPr/>
          </p:nvSpPr>
          <p:spPr>
            <a:xfrm>
              <a:off x="2736850" y="4978601"/>
              <a:ext cx="884425" cy="328983"/>
            </a:xfrm>
            <a:prstGeom prst="cub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64A9E3A7-3D8A-B75A-D301-EF76EF64F6F0}"/>
                </a:ext>
              </a:extLst>
            </p:cNvPr>
            <p:cNvSpPr txBox="1"/>
            <p:nvPr/>
          </p:nvSpPr>
          <p:spPr>
            <a:xfrm>
              <a:off x="4192017" y="4378829"/>
              <a:ext cx="156368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MURI DI SBARRAMENTO </a:t>
              </a:r>
              <a:endPara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STRADALE</a:t>
              </a:r>
              <a:endParaRPr lang="it-IT" sz="1100" dirty="0"/>
            </a:p>
          </p:txBody>
        </p:sp>
        <p:sp>
          <p:nvSpPr>
            <p:cNvPr id="23" name="Freccia in giù 22">
              <a:extLst>
                <a:ext uri="{FF2B5EF4-FFF2-40B4-BE49-F238E27FC236}">
                  <a16:creationId xmlns:a16="http://schemas.microsoft.com/office/drawing/2014/main" id="{8C3C45B1-E507-EE4B-C9F7-0E237B5671E1}"/>
                </a:ext>
              </a:extLst>
            </p:cNvPr>
            <p:cNvSpPr/>
            <p:nvPr/>
          </p:nvSpPr>
          <p:spPr>
            <a:xfrm rot="10800000">
              <a:off x="3380168" y="6321298"/>
              <a:ext cx="146050" cy="70612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4" name="Casella di testo 42">
              <a:extLst>
                <a:ext uri="{FF2B5EF4-FFF2-40B4-BE49-F238E27FC236}">
                  <a16:creationId xmlns:a16="http://schemas.microsoft.com/office/drawing/2014/main" id="{75323735-EDB4-8EED-B088-5C90131E9980}"/>
                </a:ext>
              </a:extLst>
            </p:cNvPr>
            <p:cNvSpPr txBox="1"/>
            <p:nvPr/>
          </p:nvSpPr>
          <p:spPr>
            <a:xfrm>
              <a:off x="2927163" y="2652695"/>
              <a:ext cx="884426" cy="32898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STATALE 18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asella di testo 42">
              <a:extLst>
                <a:ext uri="{FF2B5EF4-FFF2-40B4-BE49-F238E27FC236}">
                  <a16:creationId xmlns:a16="http://schemas.microsoft.com/office/drawing/2014/main" id="{E15EBEE4-1021-2ED8-F73E-5C2052CDBC98}"/>
                </a:ext>
              </a:extLst>
            </p:cNvPr>
            <p:cNvSpPr txBox="1"/>
            <p:nvPr/>
          </p:nvSpPr>
          <p:spPr>
            <a:xfrm>
              <a:off x="2707068" y="8319460"/>
              <a:ext cx="1700530" cy="46291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6° YORK AND LANCASTER 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sella di testo 42">
              <a:extLst>
                <a:ext uri="{FF2B5EF4-FFF2-40B4-BE49-F238E27FC236}">
                  <a16:creationId xmlns:a16="http://schemas.microsoft.com/office/drawing/2014/main" id="{9915FA11-45D4-D1E0-D57C-8374D73AEC63}"/>
                </a:ext>
              </a:extLst>
            </p:cNvPr>
            <p:cNvSpPr txBox="1"/>
            <p:nvPr/>
          </p:nvSpPr>
          <p:spPr>
            <a:xfrm>
              <a:off x="4864864" y="8782375"/>
              <a:ext cx="1699895" cy="449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40° ROYAL TANK REGIMENT 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680EBA7-1B96-6022-51EC-1192465EDA8C}"/>
                </a:ext>
              </a:extLst>
            </p:cNvPr>
            <p:cNvSpPr txBox="1"/>
            <p:nvPr/>
          </p:nvSpPr>
          <p:spPr>
            <a:xfrm>
              <a:off x="2758482" y="9422354"/>
              <a:ext cx="1856247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28   (23/09/43)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B2B3E88-BA9B-DA63-371D-2761C052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884" y="1303162"/>
              <a:ext cx="931576" cy="83714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2C3E14C-A9DE-C992-E1B6-236A368A9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0959" y="748822"/>
              <a:ext cx="2142857" cy="809524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18729E3-FCF4-28A8-477F-F1A358ACA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848489" y="7607343"/>
              <a:ext cx="1645920" cy="1041570"/>
            </a:xfrm>
            <a:prstGeom prst="rect">
              <a:avLst/>
            </a:prstGeom>
          </p:spPr>
        </p:pic>
        <p:pic>
          <p:nvPicPr>
            <p:cNvPr id="5" name="Immagine 4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C3A420F-9869-9DA8-9212-6000C067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209" y="8142478"/>
              <a:ext cx="312317" cy="631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bo 8">
              <a:extLst>
                <a:ext uri="{FF2B5EF4-FFF2-40B4-BE49-F238E27FC236}">
                  <a16:creationId xmlns:a16="http://schemas.microsoft.com/office/drawing/2014/main" id="{9C93F215-4557-37C2-4C3E-FC58E1310C12}"/>
                </a:ext>
              </a:extLst>
            </p:cNvPr>
            <p:cNvSpPr/>
            <p:nvPr/>
          </p:nvSpPr>
          <p:spPr>
            <a:xfrm>
              <a:off x="3222826" y="4049847"/>
              <a:ext cx="884425" cy="328983"/>
            </a:xfrm>
            <a:prstGeom prst="cub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A05D493-90C3-2C81-A24E-CD9974BA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259910" y="1457120"/>
              <a:ext cx="1563683" cy="708075"/>
            </a:xfrm>
            <a:prstGeom prst="rect">
              <a:avLst/>
            </a:prstGeom>
          </p:spPr>
        </p:pic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C1536021-6902-F84C-ECFF-394F491C4368}"/>
                </a:ext>
              </a:extLst>
            </p:cNvPr>
            <p:cNvSpPr txBox="1"/>
            <p:nvPr/>
          </p:nvSpPr>
          <p:spPr>
            <a:xfrm>
              <a:off x="4382330" y="2298657"/>
              <a:ext cx="2182429" cy="70807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 STURMGESCHUTZ ABTEILUNG HERMANN GOERING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F212DB16-ACE6-6579-C715-DB3E631C4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3843" y="1947208"/>
              <a:ext cx="302748" cy="609982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7AB27DA7-67C2-B594-B575-52DA002CC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34051" y="1558346"/>
              <a:ext cx="269988" cy="60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46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FAB2EFF6-6F15-7012-6F65-1EEAACAF1F57}"/>
              </a:ext>
            </a:extLst>
          </p:cNvPr>
          <p:cNvGrpSpPr/>
          <p:nvPr/>
        </p:nvGrpSpPr>
        <p:grpSpPr>
          <a:xfrm>
            <a:off x="472440" y="208464"/>
            <a:ext cx="6117796" cy="9413957"/>
            <a:chOff x="472440" y="208464"/>
            <a:chExt cx="6117796" cy="941395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C0DC319-CC31-01D2-371E-50B534E9547A}"/>
                </a:ext>
              </a:extLst>
            </p:cNvPr>
            <p:cNvSpPr txBox="1"/>
            <p:nvPr/>
          </p:nvSpPr>
          <p:spPr>
            <a:xfrm>
              <a:off x="472440" y="208464"/>
              <a:ext cx="266090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PASSO DI CAMERELLE</a:t>
              </a: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asella di testo 42">
              <a:extLst>
                <a:ext uri="{FF2B5EF4-FFF2-40B4-BE49-F238E27FC236}">
                  <a16:creationId xmlns:a16="http://schemas.microsoft.com/office/drawing/2014/main" id="{4EDEB1E6-5CD1-848C-3A8B-41FBA46485A7}"/>
                </a:ext>
              </a:extLst>
            </p:cNvPr>
            <p:cNvSpPr txBox="1"/>
            <p:nvPr/>
          </p:nvSpPr>
          <p:spPr>
            <a:xfrm>
              <a:off x="1629877" y="1589376"/>
              <a:ext cx="1597025" cy="4813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OTTAVA </a:t>
              </a: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COMPAGNIA PIONIER-BATAILLON 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HG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1ED78F10-EF6B-2722-A208-08D859C6CA89}"/>
                </a:ext>
              </a:extLst>
            </p:cNvPr>
            <p:cNvCxnSpPr>
              <a:cxnSpLocks/>
            </p:cNvCxnSpPr>
            <p:nvPr/>
          </p:nvCxnSpPr>
          <p:spPr>
            <a:xfrm>
              <a:off x="4900411" y="2092817"/>
              <a:ext cx="60273" cy="5133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9A5ABEFE-CB1B-986B-56FF-398B26F54DB5}"/>
                </a:ext>
              </a:extLst>
            </p:cNvPr>
            <p:cNvCxnSpPr>
              <a:cxnSpLocks/>
            </p:cNvCxnSpPr>
            <p:nvPr/>
          </p:nvCxnSpPr>
          <p:spPr>
            <a:xfrm>
              <a:off x="5879206" y="2092817"/>
              <a:ext cx="51821" cy="5133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 di testo 42">
              <a:extLst>
                <a:ext uri="{FF2B5EF4-FFF2-40B4-BE49-F238E27FC236}">
                  <a16:creationId xmlns:a16="http://schemas.microsoft.com/office/drawing/2014/main" id="{5B0F3E9C-CDBA-FA96-AE4D-29B054AD6AD1}"/>
                </a:ext>
              </a:extLst>
            </p:cNvPr>
            <p:cNvSpPr txBox="1"/>
            <p:nvPr/>
          </p:nvSpPr>
          <p:spPr>
            <a:xfrm>
              <a:off x="4960684" y="2755519"/>
              <a:ext cx="970343" cy="4203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STATALE 18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ccia in giù 11">
              <a:extLst>
                <a:ext uri="{FF2B5EF4-FFF2-40B4-BE49-F238E27FC236}">
                  <a16:creationId xmlns:a16="http://schemas.microsoft.com/office/drawing/2014/main" id="{AEC9EAD3-8EA1-F284-C5CB-AFE52B29C177}"/>
                </a:ext>
              </a:extLst>
            </p:cNvPr>
            <p:cNvSpPr/>
            <p:nvPr/>
          </p:nvSpPr>
          <p:spPr>
            <a:xfrm rot="10800000" flipH="1">
              <a:off x="2227960" y="5695378"/>
              <a:ext cx="213741" cy="10541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C1A8463-4D71-D9D2-B373-BF33A4DECA98}"/>
                </a:ext>
              </a:extLst>
            </p:cNvPr>
            <p:cNvSpPr/>
            <p:nvPr/>
          </p:nvSpPr>
          <p:spPr>
            <a:xfrm rot="10800000">
              <a:off x="5290248" y="6067298"/>
              <a:ext cx="163830" cy="10541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CDD6B2C2-E2B6-982C-B32A-CECA7EBEECC2}"/>
                </a:ext>
              </a:extLst>
            </p:cNvPr>
            <p:cNvSpPr txBox="1"/>
            <p:nvPr/>
          </p:nvSpPr>
          <p:spPr>
            <a:xfrm>
              <a:off x="1499806" y="7318095"/>
              <a:ext cx="1670050" cy="4216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6° YORK AND LANCASTER 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sella di testo 42">
              <a:extLst>
                <a:ext uri="{FF2B5EF4-FFF2-40B4-BE49-F238E27FC236}">
                  <a16:creationId xmlns:a16="http://schemas.microsoft.com/office/drawing/2014/main" id="{E198AF07-59D3-77F4-A3DF-2174905B3858}"/>
                </a:ext>
              </a:extLst>
            </p:cNvPr>
            <p:cNvSpPr txBox="1"/>
            <p:nvPr/>
          </p:nvSpPr>
          <p:spPr>
            <a:xfrm>
              <a:off x="4624945" y="7376515"/>
              <a:ext cx="1748155" cy="304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 HAMPSHIRE 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B095F69C-EAF3-5C4D-098C-B59D35279792}"/>
                </a:ext>
              </a:extLst>
            </p:cNvPr>
            <p:cNvSpPr txBox="1"/>
            <p:nvPr/>
          </p:nvSpPr>
          <p:spPr>
            <a:xfrm>
              <a:off x="4624945" y="8934830"/>
              <a:ext cx="1749425" cy="3168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 ROYAL TANK 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6D4F1EF9-C68C-CE05-F583-F8B778D1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9877" y="724414"/>
              <a:ext cx="2142857" cy="809524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CFE0F56-FDA5-3062-78E5-833F7AD7CE31}"/>
                </a:ext>
              </a:extLst>
            </p:cNvPr>
            <p:cNvSpPr txBox="1"/>
            <p:nvPr/>
          </p:nvSpPr>
          <p:spPr>
            <a:xfrm>
              <a:off x="2758483" y="9356964"/>
              <a:ext cx="1866462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29   (28/09/43)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magine 2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73487B3B-DBC5-0FB6-CDFF-A053CA05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202" y="7095239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2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FC63CA54-2E2F-72AE-5581-F7C62850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73" y="7077306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sella di testo 42">
              <a:extLst>
                <a:ext uri="{FF2B5EF4-FFF2-40B4-BE49-F238E27FC236}">
                  <a16:creationId xmlns:a16="http://schemas.microsoft.com/office/drawing/2014/main" id="{ECF7C50D-CCED-048D-BAAA-04BAA5185F1D}"/>
                </a:ext>
              </a:extLst>
            </p:cNvPr>
            <p:cNvSpPr txBox="1"/>
            <p:nvPr/>
          </p:nvSpPr>
          <p:spPr>
            <a:xfrm>
              <a:off x="4407807" y="1550568"/>
              <a:ext cx="2182429" cy="4216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 STURMGESCHUTZ ABTEILUNG HERMANN GOERING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396AB18-7118-A1D0-7327-F4ED064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508405" y="782011"/>
              <a:ext cx="1563683" cy="708075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D93EFCC-700B-A920-011A-194164B9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727180" y="7787287"/>
              <a:ext cx="1645920" cy="1041570"/>
            </a:xfrm>
            <a:prstGeom prst="rect">
              <a:avLst/>
            </a:prstGeom>
          </p:spPr>
        </p:pic>
        <p:sp>
          <p:nvSpPr>
            <p:cNvPr id="19" name="Casella di testo 42">
              <a:extLst>
                <a:ext uri="{FF2B5EF4-FFF2-40B4-BE49-F238E27FC236}">
                  <a16:creationId xmlns:a16="http://schemas.microsoft.com/office/drawing/2014/main" id="{49131642-F10C-A607-0D68-0C073484B0B4}"/>
                </a:ext>
              </a:extLst>
            </p:cNvPr>
            <p:cNvSpPr txBox="1"/>
            <p:nvPr/>
          </p:nvSpPr>
          <p:spPr>
            <a:xfrm>
              <a:off x="967867" y="8830055"/>
              <a:ext cx="1670050" cy="42164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142° FIELD 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982280D-03EC-462C-6584-7EDBD59A4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1054" y="7839798"/>
              <a:ext cx="1333934" cy="901307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B4AF79F-0807-CAE0-4838-D849B6104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16383" y="837673"/>
              <a:ext cx="282069" cy="633090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1B4403B4-8214-1F10-83C6-BC3F0E5B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8364" y="837673"/>
              <a:ext cx="345572" cy="69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60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F697B3-AA53-12A2-2C74-C2DA09FE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739" y="116822"/>
            <a:ext cx="1349352" cy="771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7E6BB7-17C2-5380-AF7E-3D4181993011}"/>
              </a:ext>
            </a:extLst>
          </p:cNvPr>
          <p:cNvSpPr txBox="1"/>
          <p:nvPr/>
        </p:nvSpPr>
        <p:spPr>
          <a:xfrm>
            <a:off x="3626739" y="823695"/>
            <a:ext cx="134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BLANKNEY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09EC95-6FAB-9B4D-3E6C-908F0EE7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40" y="1071061"/>
            <a:ext cx="1356393" cy="48269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8FAA0A-2C36-14BD-F18F-E1BDF4FBC975}"/>
              </a:ext>
            </a:extLst>
          </p:cNvPr>
          <p:cNvSpPr txBox="1"/>
          <p:nvPr/>
        </p:nvSpPr>
        <p:spPr>
          <a:xfrm>
            <a:off x="3646132" y="1563262"/>
            <a:ext cx="157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MENDIP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3729A5-B2E5-F43C-767A-FC5715E1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739" y="1789759"/>
            <a:ext cx="1337151" cy="78163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B46BAF-13FE-3092-85CF-239D1B9F4F33}"/>
              </a:ext>
            </a:extLst>
          </p:cNvPr>
          <p:cNvSpPr txBox="1"/>
          <p:nvPr/>
        </p:nvSpPr>
        <p:spPr>
          <a:xfrm>
            <a:off x="3639653" y="2482798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BRECON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E816905-11B8-2D5A-2DAF-DC1D7D640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902" y="2750011"/>
            <a:ext cx="1394231" cy="67446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E5FD13-A756-B7AE-E42E-BDB7282E6F8A}"/>
              </a:ext>
            </a:extLst>
          </p:cNvPr>
          <p:cNvSpPr txBox="1"/>
          <p:nvPr/>
        </p:nvSpPr>
        <p:spPr>
          <a:xfrm>
            <a:off x="3496508" y="3402334"/>
            <a:ext cx="171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LOOKOUT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6750799-3297-453D-50F0-603889CDEC49}"/>
              </a:ext>
            </a:extLst>
          </p:cNvPr>
          <p:cNvSpPr txBox="1"/>
          <p:nvPr/>
        </p:nvSpPr>
        <p:spPr>
          <a:xfrm>
            <a:off x="3655337" y="4193680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LOYAL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A94C30-D49E-2B76-B129-14E5F2976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605" y="4455174"/>
            <a:ext cx="1486923" cy="65424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9595AB7-D9E4-ED52-5314-F182D46EC363}"/>
              </a:ext>
            </a:extLst>
          </p:cNvPr>
          <p:cNvSpPr txBox="1"/>
          <p:nvPr/>
        </p:nvSpPr>
        <p:spPr>
          <a:xfrm>
            <a:off x="3565442" y="5151396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LAFOREY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A38AAFD-9F45-34F3-02F7-11AE6D88B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393" y="5494193"/>
            <a:ext cx="1410649" cy="62091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9159782-D968-7075-C872-6664E4BEC506}"/>
              </a:ext>
            </a:extLst>
          </p:cNvPr>
          <p:cNvSpPr txBox="1"/>
          <p:nvPr/>
        </p:nvSpPr>
        <p:spPr>
          <a:xfrm>
            <a:off x="3601637" y="6190754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TARTAR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20946BCC-2558-DBBE-5769-5713E4DD3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111" y="6462305"/>
            <a:ext cx="1486923" cy="761024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0BFDF11-2ACF-DC68-184D-33EFBF65F1BE}"/>
              </a:ext>
            </a:extLst>
          </p:cNvPr>
          <p:cNvSpPr txBox="1"/>
          <p:nvPr/>
        </p:nvSpPr>
        <p:spPr>
          <a:xfrm>
            <a:off x="3639653" y="8112431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ROBERTS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4E799BC-D6D0-1963-D13B-8A3FD43F6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653" y="7494147"/>
            <a:ext cx="1486923" cy="610608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E95A662-9A8B-585A-6178-D47110AA0FA6}"/>
              </a:ext>
            </a:extLst>
          </p:cNvPr>
          <p:cNvSpPr txBox="1"/>
          <p:nvPr/>
        </p:nvSpPr>
        <p:spPr>
          <a:xfrm>
            <a:off x="3546825" y="7274538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NUBIAN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6369181C-9100-9CF3-1FD3-64EF824A2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894" y="8397106"/>
            <a:ext cx="1582617" cy="736101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486EFF0-0961-AA4D-9760-4F72EDB38A1C}"/>
              </a:ext>
            </a:extLst>
          </p:cNvPr>
          <p:cNvSpPr txBox="1"/>
          <p:nvPr/>
        </p:nvSpPr>
        <p:spPr>
          <a:xfrm>
            <a:off x="3601638" y="9227531"/>
            <a:ext cx="11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USS BISCAYNE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780C6B5-ED52-24CC-9BBA-6D79E6300A52}"/>
              </a:ext>
            </a:extLst>
          </p:cNvPr>
          <p:cNvSpPr txBox="1"/>
          <p:nvPr/>
        </p:nvSpPr>
        <p:spPr>
          <a:xfrm>
            <a:off x="5603132" y="629777"/>
            <a:ext cx="104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UNCLE BEACH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F7DD468-2D03-3A68-54AF-AF30BEB87D05}"/>
              </a:ext>
            </a:extLst>
          </p:cNvPr>
          <p:cNvSpPr txBox="1"/>
          <p:nvPr/>
        </p:nvSpPr>
        <p:spPr>
          <a:xfrm>
            <a:off x="5603132" y="413596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SUGAR BEACH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8751A6-1CA0-C6A2-6D11-57F32A808121}"/>
              </a:ext>
            </a:extLst>
          </p:cNvPr>
          <p:cNvSpPr txBox="1"/>
          <p:nvPr/>
        </p:nvSpPr>
        <p:spPr>
          <a:xfrm>
            <a:off x="5671226" y="806626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ROGER BEACH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445F6C4E-88B6-1D3B-4875-C5DFA68EC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88" y="1170344"/>
            <a:ext cx="2308276" cy="1087616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8930004-6869-04D0-8504-1729907CE1B3}"/>
              </a:ext>
            </a:extLst>
          </p:cNvPr>
          <p:cNvSpPr txBox="1"/>
          <p:nvPr/>
        </p:nvSpPr>
        <p:spPr>
          <a:xfrm>
            <a:off x="802414" y="2364694"/>
            <a:ext cx="157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MAURITIUS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2DA0FA14-55AD-255A-6893-04B58E2F75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309" y="6842817"/>
            <a:ext cx="2098246" cy="1525041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2AEAEF6-148B-1DFD-8E3E-083591C4BB42}"/>
              </a:ext>
            </a:extLst>
          </p:cNvPr>
          <p:cNvSpPr txBox="1"/>
          <p:nvPr/>
        </p:nvSpPr>
        <p:spPr>
          <a:xfrm>
            <a:off x="657615" y="8597156"/>
            <a:ext cx="157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UGANDA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59C41B1B-5DAE-8994-2900-3AEA2ACEB0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188" y="3001354"/>
            <a:ext cx="2465943" cy="1229858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6CD2165-C76F-1E6D-D224-D3CE006FF230}"/>
              </a:ext>
            </a:extLst>
          </p:cNvPr>
          <p:cNvSpPr txBox="1"/>
          <p:nvPr/>
        </p:nvSpPr>
        <p:spPr>
          <a:xfrm>
            <a:off x="905467" y="4452373"/>
            <a:ext cx="157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ORION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441D7F24-AABC-6199-CB9C-9BDD16786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520" y="4950533"/>
            <a:ext cx="2352611" cy="1229858"/>
          </a:xfrm>
          <a:prstGeom prst="rect">
            <a:avLst/>
          </a:prstGeom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019BFC73-F74B-07D8-73D6-E7E545F495DC}"/>
              </a:ext>
            </a:extLst>
          </p:cNvPr>
          <p:cNvSpPr txBox="1"/>
          <p:nvPr/>
        </p:nvSpPr>
        <p:spPr>
          <a:xfrm>
            <a:off x="802414" y="6401552"/>
            <a:ext cx="157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HMS DELHI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EEECFD-8E4F-011D-4BCD-AB2515CB7C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5442" y="3640462"/>
            <a:ext cx="1306822" cy="6255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A8FBA3-3124-1693-D96B-CD3453ECABF1}"/>
              </a:ext>
            </a:extLst>
          </p:cNvPr>
          <p:cNvSpPr txBox="1"/>
          <p:nvPr/>
        </p:nvSpPr>
        <p:spPr>
          <a:xfrm>
            <a:off x="765319" y="285133"/>
            <a:ext cx="24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TASK FORCE 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889D5D-61A6-DB39-411B-3608A203AA32}"/>
              </a:ext>
            </a:extLst>
          </p:cNvPr>
          <p:cNvSpPr txBox="1"/>
          <p:nvPr/>
        </p:nvSpPr>
        <p:spPr>
          <a:xfrm>
            <a:off x="2485009" y="9456735"/>
            <a:ext cx="1852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MAPPA 3  (09/09/43)</a:t>
            </a:r>
          </a:p>
        </p:txBody>
      </p:sp>
    </p:spTree>
    <p:extLst>
      <p:ext uri="{BB962C8B-B14F-4D97-AF65-F5344CB8AC3E}">
        <p14:creationId xmlns:p14="http://schemas.microsoft.com/office/powerpoint/2010/main" val="314240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1F6C54C-6A92-D884-ABDE-5B7E8FBD8384}"/>
              </a:ext>
            </a:extLst>
          </p:cNvPr>
          <p:cNvGrpSpPr/>
          <p:nvPr/>
        </p:nvGrpSpPr>
        <p:grpSpPr>
          <a:xfrm>
            <a:off x="472440" y="208464"/>
            <a:ext cx="4878030" cy="9465598"/>
            <a:chOff x="472440" y="208464"/>
            <a:chExt cx="4878030" cy="9465598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16302BC-02EA-4236-9FA1-E86565080197}"/>
                </a:ext>
              </a:extLst>
            </p:cNvPr>
            <p:cNvSpPr txBox="1"/>
            <p:nvPr/>
          </p:nvSpPr>
          <p:spPr>
            <a:xfrm>
              <a:off x="2758482" y="9408605"/>
              <a:ext cx="1822063" cy="265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678430" algn="l"/>
                  <a:tab pos="3060065" algn="ctr"/>
                </a:tabLs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(28/09/43)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4496B4B-5560-B5F3-7977-2B0F1172F69E}"/>
                </a:ext>
              </a:extLst>
            </p:cNvPr>
            <p:cNvSpPr txBox="1"/>
            <p:nvPr/>
          </p:nvSpPr>
          <p:spPr>
            <a:xfrm>
              <a:off x="472440" y="208464"/>
              <a:ext cx="266090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STRADA DELLA MORTE 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88C431EA-7B01-9F76-1610-F870FFA0FCF6}"/>
                </a:ext>
              </a:extLst>
            </p:cNvPr>
            <p:cNvCxnSpPr/>
            <p:nvPr/>
          </p:nvCxnSpPr>
          <p:spPr>
            <a:xfrm>
              <a:off x="2136001" y="1718436"/>
              <a:ext cx="0" cy="1297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17EE2B6D-6E15-D1A3-40D3-4C630D59C6F6}"/>
                </a:ext>
              </a:extLst>
            </p:cNvPr>
            <p:cNvCxnSpPr/>
            <p:nvPr/>
          </p:nvCxnSpPr>
          <p:spPr>
            <a:xfrm flipH="1">
              <a:off x="982363" y="3015896"/>
              <a:ext cx="11244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435206F6-1D07-3B3A-ACEB-535F9F1B3338}"/>
                </a:ext>
              </a:extLst>
            </p:cNvPr>
            <p:cNvCxnSpPr/>
            <p:nvPr/>
          </p:nvCxnSpPr>
          <p:spPr>
            <a:xfrm>
              <a:off x="988541" y="3795399"/>
              <a:ext cx="11244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2CAB4DD-3569-E94F-F698-68E4802BDB06}"/>
                </a:ext>
              </a:extLst>
            </p:cNvPr>
            <p:cNvCxnSpPr/>
            <p:nvPr/>
          </p:nvCxnSpPr>
          <p:spPr>
            <a:xfrm>
              <a:off x="2113005" y="3795399"/>
              <a:ext cx="0" cy="42630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EF21DF2D-2EE3-685E-8FE7-6B1A45D75BBB}"/>
                </a:ext>
              </a:extLst>
            </p:cNvPr>
            <p:cNvCxnSpPr>
              <a:cxnSpLocks/>
            </p:cNvCxnSpPr>
            <p:nvPr/>
          </p:nvCxnSpPr>
          <p:spPr>
            <a:xfrm>
              <a:off x="4258099" y="1718436"/>
              <a:ext cx="0" cy="6266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1958457C-AB3E-40B9-B39A-9BC21E484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227427" y="6631592"/>
              <a:ext cx="669719" cy="1353591"/>
            </a:xfrm>
            <a:prstGeom prst="rect">
              <a:avLst/>
            </a:prstGeom>
          </p:spPr>
        </p:pic>
        <p:pic>
          <p:nvPicPr>
            <p:cNvPr id="26" name="Immagine 25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4CF7EA85-B030-B178-46B3-A70555B2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429" y="2578678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magine 26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5D293C0-CA5E-70DA-0B53-F82C6626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46" y="3400226"/>
              <a:ext cx="344081" cy="695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806B38F8-CE6F-EE53-3BF0-96024DD1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2892" y="3052966"/>
              <a:ext cx="345466" cy="695730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10D50B1-1445-D1A2-86A6-B4C818C4A9CA}"/>
                </a:ext>
              </a:extLst>
            </p:cNvPr>
            <p:cNvSpPr txBox="1"/>
            <p:nvPr/>
          </p:nvSpPr>
          <p:spPr>
            <a:xfrm>
              <a:off x="3133344" y="3795399"/>
              <a:ext cx="926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CORSO UMBERTO I</a:t>
              </a:r>
            </a:p>
          </p:txBody>
        </p:sp>
        <p:sp>
          <p:nvSpPr>
            <p:cNvPr id="32" name="Casella di testo 42">
              <a:extLst>
                <a:ext uri="{FF2B5EF4-FFF2-40B4-BE49-F238E27FC236}">
                  <a16:creationId xmlns:a16="http://schemas.microsoft.com/office/drawing/2014/main" id="{C2AA5AAA-B16B-7DB1-D301-F69368636B1D}"/>
                </a:ext>
              </a:extLst>
            </p:cNvPr>
            <p:cNvSpPr txBox="1"/>
            <p:nvPr/>
          </p:nvSpPr>
          <p:spPr>
            <a:xfrm>
              <a:off x="2860915" y="8440475"/>
              <a:ext cx="1499617" cy="60867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PANZER-REGIMENT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HERMANN GOERING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601B9627-71D0-0A2D-10B6-37FFBC6D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983768" y="981599"/>
              <a:ext cx="1754295" cy="921748"/>
            </a:xfrm>
            <a:prstGeom prst="rect">
              <a:avLst/>
            </a:prstGeom>
          </p:spPr>
        </p:pic>
        <p:sp>
          <p:nvSpPr>
            <p:cNvPr id="34" name="Casella di testo 42">
              <a:extLst>
                <a:ext uri="{FF2B5EF4-FFF2-40B4-BE49-F238E27FC236}">
                  <a16:creationId xmlns:a16="http://schemas.microsoft.com/office/drawing/2014/main" id="{6859794A-9EBF-50B7-E98B-BF17FB949A26}"/>
                </a:ext>
              </a:extLst>
            </p:cNvPr>
            <p:cNvSpPr txBox="1"/>
            <p:nvPr/>
          </p:nvSpPr>
          <p:spPr>
            <a:xfrm>
              <a:off x="3903001" y="742820"/>
              <a:ext cx="1447469" cy="60867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 ROYAL TANK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REGIMENT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835BAF53-05C2-0A90-C610-35822D043A53}"/>
                </a:ext>
              </a:extLst>
            </p:cNvPr>
            <p:cNvSpPr txBox="1"/>
            <p:nvPr/>
          </p:nvSpPr>
          <p:spPr>
            <a:xfrm>
              <a:off x="473112" y="3355676"/>
              <a:ext cx="15025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VICOLO DE PASCALE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7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652F9312-3C3C-B269-B535-BA271B027DCB}"/>
                  </a:ext>
                </a:extLst>
              </p14:cNvPr>
              <p14:cNvContentPartPr/>
              <p14:nvPr/>
            </p14:nvContentPartPr>
            <p14:xfrm>
              <a:off x="4770437" y="0"/>
              <a:ext cx="2087563" cy="511175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652F9312-3C3C-B269-B535-BA271B027D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6117" y="-4317"/>
                <a:ext cx="2096203" cy="51980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sella di testo 42">
            <a:extLst>
              <a:ext uri="{FF2B5EF4-FFF2-40B4-BE49-F238E27FC236}">
                <a16:creationId xmlns:a16="http://schemas.microsoft.com/office/drawing/2014/main" id="{6CB13641-B0AE-EC62-9F26-E6420B341CFC}"/>
              </a:ext>
            </a:extLst>
          </p:cNvPr>
          <p:cNvSpPr txBox="1"/>
          <p:nvPr/>
        </p:nvSpPr>
        <p:spPr>
          <a:xfrm>
            <a:off x="5401818" y="567944"/>
            <a:ext cx="1638300" cy="248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FIUME PICENTINO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31F72491-E5A5-64A6-CBC3-1DE4E5808795}"/>
                  </a:ext>
                </a:extLst>
              </p14:cNvPr>
              <p14:cNvContentPartPr/>
              <p14:nvPr/>
            </p14:nvContentPartPr>
            <p14:xfrm>
              <a:off x="4801004" y="816865"/>
              <a:ext cx="2441043" cy="8101394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31F72491-E5A5-64A6-CBC3-1DE4E58087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684" y="812545"/>
                <a:ext cx="2449684" cy="8110034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o 6">
            <a:extLst>
              <a:ext uri="{FF2B5EF4-FFF2-40B4-BE49-F238E27FC236}">
                <a16:creationId xmlns:a16="http://schemas.microsoft.com/office/drawing/2014/main" id="{9855CA64-683C-75D1-4652-D9C52C701767}"/>
              </a:ext>
            </a:extLst>
          </p:cNvPr>
          <p:cNvGrpSpPr/>
          <p:nvPr/>
        </p:nvGrpSpPr>
        <p:grpSpPr>
          <a:xfrm>
            <a:off x="1066800" y="632198"/>
            <a:ext cx="5791200" cy="9273802"/>
            <a:chOff x="1066800" y="632198"/>
            <a:chExt cx="5791200" cy="9273802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4E57EB2-EFE5-9D8C-31C1-1956AD08EE3D}"/>
                </a:ext>
              </a:extLst>
            </p:cNvPr>
            <p:cNvSpPr txBox="1"/>
            <p:nvPr/>
          </p:nvSpPr>
          <p:spPr>
            <a:xfrm>
              <a:off x="1066800" y="632198"/>
              <a:ext cx="16642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UNCLE </a:t>
              </a: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BEACH</a:t>
              </a:r>
              <a:endParaRPr lang="it-IT" dirty="0"/>
            </a:p>
          </p:txBody>
        </p:sp>
        <p:sp>
          <p:nvSpPr>
            <p:cNvPr id="15" name="Casella di testo 42">
              <a:extLst>
                <a:ext uri="{FF2B5EF4-FFF2-40B4-BE49-F238E27FC236}">
                  <a16:creationId xmlns:a16="http://schemas.microsoft.com/office/drawing/2014/main" id="{8C9FCE06-047C-7F37-99BF-3EFFC5E235A4}"/>
                </a:ext>
              </a:extLst>
            </p:cNvPr>
            <p:cNvSpPr txBox="1"/>
            <p:nvPr/>
          </p:nvSpPr>
          <p:spPr>
            <a:xfrm>
              <a:off x="5814218" y="2256422"/>
              <a:ext cx="914400" cy="4749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CAPOSALDO MOLTKE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 di testo 42">
              <a:extLst>
                <a:ext uri="{FF2B5EF4-FFF2-40B4-BE49-F238E27FC236}">
                  <a16:creationId xmlns:a16="http://schemas.microsoft.com/office/drawing/2014/main" id="{E27B8F95-173A-8D0F-29C0-713F1AF8DE91}"/>
                </a:ext>
              </a:extLst>
            </p:cNvPr>
            <p:cNvSpPr txBox="1"/>
            <p:nvPr/>
          </p:nvSpPr>
          <p:spPr>
            <a:xfrm>
              <a:off x="5140833" y="2493912"/>
              <a:ext cx="260985" cy="2481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UNCLE  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72477E66-0C63-0222-4D98-73C17984D97B}"/>
                </a:ext>
              </a:extLst>
            </p:cNvPr>
            <p:cNvSpPr/>
            <p:nvPr/>
          </p:nvSpPr>
          <p:spPr>
            <a:xfrm>
              <a:off x="2824483" y="1558239"/>
              <a:ext cx="1424305" cy="91948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1/4° HAMPSHIRE 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B176AA6A-2471-6794-5701-9F949395FCC7}"/>
                </a:ext>
              </a:extLst>
            </p:cNvPr>
            <p:cNvSpPr/>
            <p:nvPr/>
          </p:nvSpPr>
          <p:spPr>
            <a:xfrm>
              <a:off x="1172004" y="7058787"/>
              <a:ext cx="1341120" cy="9334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5° HAMPSHIRE REGIMENT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47E5570D-9CC7-30DA-0B6B-7BAC76AFF2AF}"/>
                </a:ext>
              </a:extLst>
            </p:cNvPr>
            <p:cNvSpPr/>
            <p:nvPr/>
          </p:nvSpPr>
          <p:spPr>
            <a:xfrm>
              <a:off x="2957514" y="7058787"/>
              <a:ext cx="1320800" cy="914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2° HAMPSHIRE REGIMENT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asella di testo 42">
              <a:extLst>
                <a:ext uri="{FF2B5EF4-FFF2-40B4-BE49-F238E27FC236}">
                  <a16:creationId xmlns:a16="http://schemas.microsoft.com/office/drawing/2014/main" id="{D67AAA54-3391-DC63-F695-B0D13AB228FD}"/>
                </a:ext>
              </a:extLst>
            </p:cNvPr>
            <p:cNvSpPr txBox="1"/>
            <p:nvPr/>
          </p:nvSpPr>
          <p:spPr>
            <a:xfrm>
              <a:off x="5180665" y="6284722"/>
              <a:ext cx="260985" cy="2481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UNCLE 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GREEN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asella di testo 42">
              <a:extLst>
                <a:ext uri="{FF2B5EF4-FFF2-40B4-BE49-F238E27FC236}">
                  <a16:creationId xmlns:a16="http://schemas.microsoft.com/office/drawing/2014/main" id="{0E4FF813-B791-8381-AD1D-0A8302CD8E82}"/>
                </a:ext>
              </a:extLst>
            </p:cNvPr>
            <p:cNvSpPr txBox="1"/>
            <p:nvPr/>
          </p:nvSpPr>
          <p:spPr>
            <a:xfrm>
              <a:off x="5894894" y="8035912"/>
              <a:ext cx="914400" cy="4749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CAPOSALDO LILIENTHAL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sella di testo 42">
              <a:extLst>
                <a:ext uri="{FF2B5EF4-FFF2-40B4-BE49-F238E27FC236}">
                  <a16:creationId xmlns:a16="http://schemas.microsoft.com/office/drawing/2014/main" id="{0C11319F-A497-6CAF-3F2B-28B2C6EB9169}"/>
                </a:ext>
              </a:extLst>
            </p:cNvPr>
            <p:cNvSpPr txBox="1"/>
            <p:nvPr/>
          </p:nvSpPr>
          <p:spPr>
            <a:xfrm>
              <a:off x="5674868" y="8911018"/>
              <a:ext cx="1092200" cy="3562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ASA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62087DAC-D344-65AF-F3A4-CC6992BD2063}"/>
                    </a:ext>
                  </a:extLst>
                </p14:cNvPr>
                <p14:cNvContentPartPr/>
                <p14:nvPr/>
              </p14:nvContentPartPr>
              <p14:xfrm>
                <a:off x="4932021" y="9223947"/>
                <a:ext cx="1925979" cy="682053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62087DAC-D344-65AF-F3A4-CC6992BD20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7703" y="9219628"/>
                  <a:ext cx="1934616" cy="69069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14CAD1E-85D6-035A-8799-2301E2977BE9}"/>
                </a:ext>
              </a:extLst>
            </p:cNvPr>
            <p:cNvSpPr txBox="1"/>
            <p:nvPr/>
          </p:nvSpPr>
          <p:spPr>
            <a:xfrm>
              <a:off x="2824482" y="9428309"/>
              <a:ext cx="14243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4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(09/09/43)</a:t>
              </a:r>
              <a:endParaRPr lang="it-IT" sz="1100" dirty="0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BDCD993-597E-F24B-0C44-A6577E7C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6626" y="1109693"/>
              <a:ext cx="490148" cy="46247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B8F84F6-3CC9-CB1B-C254-02A6B64F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774" y="1623145"/>
              <a:ext cx="490148" cy="462479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0574422F-704F-A046-1494-00F7CC3FF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0820" y="7449567"/>
              <a:ext cx="490148" cy="462479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9AD3EE64-721A-DCC2-4E9B-852379AEE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6712" y="6898954"/>
              <a:ext cx="490148" cy="462479"/>
            </a:xfrm>
            <a:prstGeom prst="rect">
              <a:avLst/>
            </a:prstGeom>
          </p:spPr>
        </p:pic>
        <p:pic>
          <p:nvPicPr>
            <p:cNvPr id="2" name="Immagine 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679CD0E0-C3B1-8999-4612-176D374C0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704" y="1001530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EAFB5C35-4600-5079-BB70-54E94CF06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350" y="6498298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A72CD17E-D37C-AFD7-088C-63EC3AC83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855" y="6510109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212C592A-A9F7-3F67-779D-D763946D4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431" y="2587225"/>
            <a:ext cx="2073194" cy="114747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CCED87-D4C8-2A49-0E49-253C1E4D3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431" y="4953000"/>
            <a:ext cx="2073194" cy="114747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E8C52A-04BC-3D6F-9BB7-BEE07A06FDAC}"/>
              </a:ext>
            </a:extLst>
          </p:cNvPr>
          <p:cNvSpPr txBox="1"/>
          <p:nvPr/>
        </p:nvSpPr>
        <p:spPr>
          <a:xfrm>
            <a:off x="729091" y="3753159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D0AB86B-91AA-CAE5-F9E7-E25F1F8B9182}"/>
              </a:ext>
            </a:extLst>
          </p:cNvPr>
          <p:cNvSpPr txBox="1"/>
          <p:nvPr/>
        </p:nvSpPr>
        <p:spPr>
          <a:xfrm>
            <a:off x="730719" y="6146222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293855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659E2794-2869-9284-7727-01C148FAB96F}"/>
                  </a:ext>
                </a:extLst>
              </p14:cNvPr>
              <p14:cNvContentPartPr/>
              <p14:nvPr/>
            </p14:nvContentPartPr>
            <p14:xfrm>
              <a:off x="4429125" y="2236905"/>
              <a:ext cx="2801535" cy="6678495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659E2794-2869-9284-7727-01C148FAB9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4806" y="2232585"/>
                <a:ext cx="2810173" cy="6687135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o 7">
            <a:extLst>
              <a:ext uri="{FF2B5EF4-FFF2-40B4-BE49-F238E27FC236}">
                <a16:creationId xmlns:a16="http://schemas.microsoft.com/office/drawing/2014/main" id="{80DD464C-D729-68D2-4663-05F58C4E7F14}"/>
              </a:ext>
            </a:extLst>
          </p:cNvPr>
          <p:cNvGrpSpPr/>
          <p:nvPr/>
        </p:nvGrpSpPr>
        <p:grpSpPr>
          <a:xfrm>
            <a:off x="878594" y="117365"/>
            <a:ext cx="5828981" cy="9788635"/>
            <a:chOff x="1029019" y="110242"/>
            <a:chExt cx="5828981" cy="9788635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5899A8B-1BF2-584E-A1DD-9630A28259C7}"/>
                </a:ext>
              </a:extLst>
            </p:cNvPr>
            <p:cNvSpPr txBox="1"/>
            <p:nvPr/>
          </p:nvSpPr>
          <p:spPr>
            <a:xfrm>
              <a:off x="1216152" y="513264"/>
              <a:ext cx="1551432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SUGAR BEACH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70407007-159C-16A1-2393-CC4AF32AF8AE}"/>
                    </a:ext>
                  </a:extLst>
                </p14:cNvPr>
                <p14:cNvContentPartPr/>
                <p14:nvPr/>
              </p14:nvContentPartPr>
              <p14:xfrm>
                <a:off x="3254592" y="796512"/>
                <a:ext cx="1024560" cy="17964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70407007-159C-16A1-2393-CC4AF32AF8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48472" y="790392"/>
                  <a:ext cx="1036800" cy="19188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604F1EE-BC99-0524-EF31-6FFE6C78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29125" y="110242"/>
              <a:ext cx="2428875" cy="1990725"/>
            </a:xfrm>
            <a:prstGeom prst="rect">
              <a:avLst/>
            </a:prstGeom>
          </p:spPr>
        </p:pic>
        <p:sp>
          <p:nvSpPr>
            <p:cNvPr id="12" name="Casella di testo 42">
              <a:extLst>
                <a:ext uri="{FF2B5EF4-FFF2-40B4-BE49-F238E27FC236}">
                  <a16:creationId xmlns:a16="http://schemas.microsoft.com/office/drawing/2014/main" id="{ED373D25-D4AC-D54F-BC14-FB2A5D66381F}"/>
                </a:ext>
              </a:extLst>
            </p:cNvPr>
            <p:cNvSpPr txBox="1"/>
            <p:nvPr/>
          </p:nvSpPr>
          <p:spPr>
            <a:xfrm>
              <a:off x="5352987" y="1990725"/>
              <a:ext cx="913701" cy="3755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ASA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asella di testo 42">
              <a:extLst>
                <a:ext uri="{FF2B5EF4-FFF2-40B4-BE49-F238E27FC236}">
                  <a16:creationId xmlns:a16="http://schemas.microsoft.com/office/drawing/2014/main" id="{34119EDA-A929-7048-26A7-E05A789CFCE3}"/>
                </a:ext>
              </a:extLst>
            </p:cNvPr>
            <p:cNvSpPr txBox="1"/>
            <p:nvPr/>
          </p:nvSpPr>
          <p:spPr>
            <a:xfrm>
              <a:off x="4792579" y="2674753"/>
              <a:ext cx="304800" cy="26314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SUGAR  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AMBER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ccia curva 21">
              <a:extLst>
                <a:ext uri="{FF2B5EF4-FFF2-40B4-BE49-F238E27FC236}">
                  <a16:creationId xmlns:a16="http://schemas.microsoft.com/office/drawing/2014/main" id="{83C1E78A-7D81-7193-805D-CE6B908EE441}"/>
                </a:ext>
              </a:extLst>
            </p:cNvPr>
            <p:cNvSpPr/>
            <p:nvPr/>
          </p:nvSpPr>
          <p:spPr>
            <a:xfrm rot="5400000" flipH="1">
              <a:off x="5373655" y="2535838"/>
              <a:ext cx="1899395" cy="304799"/>
            </a:xfrm>
            <a:prstGeom prst="bentArrow">
              <a:avLst>
                <a:gd name="adj1" fmla="val 25735"/>
                <a:gd name="adj2" fmla="val 37502"/>
                <a:gd name="adj3" fmla="val 43385"/>
                <a:gd name="adj4" fmla="val 371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3" name="Freccia a destra 22">
              <a:extLst>
                <a:ext uri="{FF2B5EF4-FFF2-40B4-BE49-F238E27FC236}">
                  <a16:creationId xmlns:a16="http://schemas.microsoft.com/office/drawing/2014/main" id="{BC66F6AF-0627-7F44-EE5E-1150D6A2F50D}"/>
                </a:ext>
              </a:extLst>
            </p:cNvPr>
            <p:cNvSpPr/>
            <p:nvPr/>
          </p:nvSpPr>
          <p:spPr>
            <a:xfrm>
              <a:off x="2525294" y="2534652"/>
              <a:ext cx="1458595" cy="87312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2°HAMPSHIRE REGIMENT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ccia a destra 23">
              <a:extLst>
                <a:ext uri="{FF2B5EF4-FFF2-40B4-BE49-F238E27FC236}">
                  <a16:creationId xmlns:a16="http://schemas.microsoft.com/office/drawing/2014/main" id="{288B1A3C-EB62-7B56-482D-8ABA167F3F09}"/>
                </a:ext>
              </a:extLst>
            </p:cNvPr>
            <p:cNvSpPr/>
            <p:nvPr/>
          </p:nvSpPr>
          <p:spPr>
            <a:xfrm>
              <a:off x="2531358" y="4276568"/>
              <a:ext cx="1477645" cy="82867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2/5°QUEEN’S REGIMENT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asella di testo 42">
              <a:extLst>
                <a:ext uri="{FF2B5EF4-FFF2-40B4-BE49-F238E27FC236}">
                  <a16:creationId xmlns:a16="http://schemas.microsoft.com/office/drawing/2014/main" id="{2745F6B0-2A13-644D-FE67-75925C876772}"/>
                </a:ext>
              </a:extLst>
            </p:cNvPr>
            <p:cNvSpPr txBox="1"/>
            <p:nvPr/>
          </p:nvSpPr>
          <p:spPr>
            <a:xfrm>
              <a:off x="4870985" y="6289670"/>
              <a:ext cx="270510" cy="23437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SUGAR 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GREEN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ccia a destra 25">
              <a:extLst>
                <a:ext uri="{FF2B5EF4-FFF2-40B4-BE49-F238E27FC236}">
                  <a16:creationId xmlns:a16="http://schemas.microsoft.com/office/drawing/2014/main" id="{AEEFB0E6-1699-5A4B-3E10-5DA31BFA48CF}"/>
                </a:ext>
              </a:extLst>
            </p:cNvPr>
            <p:cNvSpPr/>
            <p:nvPr/>
          </p:nvSpPr>
          <p:spPr>
            <a:xfrm>
              <a:off x="1029019" y="6885256"/>
              <a:ext cx="1384935" cy="9169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2/6° QUEEN’S REGIMENT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ccia a destra 26">
              <a:extLst>
                <a:ext uri="{FF2B5EF4-FFF2-40B4-BE49-F238E27FC236}">
                  <a16:creationId xmlns:a16="http://schemas.microsoft.com/office/drawing/2014/main" id="{9DDB1D1B-5140-38AF-93F1-25B58E8407AF}"/>
                </a:ext>
              </a:extLst>
            </p:cNvPr>
            <p:cNvSpPr/>
            <p:nvPr/>
          </p:nvSpPr>
          <p:spPr>
            <a:xfrm>
              <a:off x="2800475" y="6885256"/>
              <a:ext cx="1418590" cy="87312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2/7° QUEEN’S REGIMENT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asella di testo 42">
              <a:extLst>
                <a:ext uri="{FF2B5EF4-FFF2-40B4-BE49-F238E27FC236}">
                  <a16:creationId xmlns:a16="http://schemas.microsoft.com/office/drawing/2014/main" id="{89A01BE9-4EAC-510C-801F-EF92985D1A40}"/>
                </a:ext>
              </a:extLst>
            </p:cNvPr>
            <p:cNvSpPr txBox="1"/>
            <p:nvPr/>
          </p:nvSpPr>
          <p:spPr>
            <a:xfrm>
              <a:off x="5211440" y="9027275"/>
              <a:ext cx="1320833" cy="27648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TUSCIANO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720585FD-1E12-8FC1-8224-FE66DD9D1F91}"/>
                    </a:ext>
                  </a:extLst>
                </p14:cNvPr>
                <p14:cNvContentPartPr/>
                <p14:nvPr/>
              </p14:nvContentPartPr>
              <p14:xfrm>
                <a:off x="4590382" y="9437149"/>
                <a:ext cx="2267618" cy="461728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720585FD-1E12-8FC1-8224-FE66DD9D1F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86062" y="9432824"/>
                  <a:ext cx="2276258" cy="47037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29F6FBF8-F79B-2305-BCD0-CFD974329B58}"/>
                </a:ext>
              </a:extLst>
            </p:cNvPr>
            <p:cNvSpPr txBox="1"/>
            <p:nvPr/>
          </p:nvSpPr>
          <p:spPr>
            <a:xfrm>
              <a:off x="2936926" y="9286041"/>
              <a:ext cx="141858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5 (09/09/43)</a:t>
              </a:r>
              <a:endParaRPr lang="it-IT" sz="1100" dirty="0"/>
            </a:p>
          </p:txBody>
        </p:sp>
        <p:sp>
          <p:nvSpPr>
            <p:cNvPr id="32" name="Casella di testo 42">
              <a:extLst>
                <a:ext uri="{FF2B5EF4-FFF2-40B4-BE49-F238E27FC236}">
                  <a16:creationId xmlns:a16="http://schemas.microsoft.com/office/drawing/2014/main" id="{67DDB44B-8C77-0DFF-D672-57ECC26646E5}"/>
                </a:ext>
              </a:extLst>
            </p:cNvPr>
            <p:cNvSpPr txBox="1"/>
            <p:nvPr/>
          </p:nvSpPr>
          <p:spPr>
            <a:xfrm>
              <a:off x="5943600" y="1263561"/>
              <a:ext cx="914400" cy="4749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CAPOSALDO LILIENTHAL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9883CFD-59B5-5C36-FF4C-A3435C27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5578" y="304333"/>
              <a:ext cx="490148" cy="462479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E5539DF-D05C-6BD3-A846-269680743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55726" y="783947"/>
              <a:ext cx="490148" cy="462479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D7FBD90-F3B6-D589-3653-DF3BD5528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22282" y="871959"/>
              <a:ext cx="490148" cy="46247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36693CD-6CD3-262A-D5EA-63A220AF9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5604" y="199186"/>
              <a:ext cx="490148" cy="462479"/>
            </a:xfrm>
            <a:prstGeom prst="rect">
              <a:avLst/>
            </a:prstGeom>
          </p:spPr>
        </p:pic>
        <p:pic>
          <p:nvPicPr>
            <p:cNvPr id="14" name="Immagine 1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97AAE418-245F-5283-B8AA-ACBCA27E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475" y="1976119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magine 14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267504B-61DE-57F2-3FC8-B955FBA0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612" y="3680091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CE86AF8B-67AD-5234-3A3C-938643D5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47" y="6289670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1FCB331-EE53-559E-0B5E-EB5F7E303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21" y="6286446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52695161-621E-ACA1-7A5C-3A209EF4A3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161" y="1280965"/>
            <a:ext cx="2073194" cy="11474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3730B4-487B-CC47-522F-B4E51EED8374}"/>
              </a:ext>
            </a:extLst>
          </p:cNvPr>
          <p:cNvSpPr txBox="1"/>
          <p:nvPr/>
        </p:nvSpPr>
        <p:spPr>
          <a:xfrm>
            <a:off x="665449" y="2474187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F170BA4-983D-4BC7-2C2C-08D69F5164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341" y="4826572"/>
            <a:ext cx="2073194" cy="114747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965A34-CBC2-9952-8043-E2C99D3146EF}"/>
              </a:ext>
            </a:extLst>
          </p:cNvPr>
          <p:cNvSpPr txBox="1"/>
          <p:nvPr/>
        </p:nvSpPr>
        <p:spPr>
          <a:xfrm>
            <a:off x="586629" y="6019794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313047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F44D2D57-4985-C6CB-B6FC-6BBD80C57BF6}"/>
                  </a:ext>
                </a:extLst>
              </p14:cNvPr>
              <p14:cNvContentPartPr/>
              <p14:nvPr/>
            </p14:nvContentPartPr>
            <p14:xfrm>
              <a:off x="4538662" y="2244267"/>
              <a:ext cx="2319338" cy="7750342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F44D2D57-4985-C6CB-B6FC-6BBD80C57B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4342" y="2239947"/>
                <a:ext cx="2327977" cy="7758981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sella di testo 42">
            <a:extLst>
              <a:ext uri="{FF2B5EF4-FFF2-40B4-BE49-F238E27FC236}">
                <a16:creationId xmlns:a16="http://schemas.microsoft.com/office/drawing/2014/main" id="{5E156AD0-C0F5-9310-0E25-2B7B691E37DF}"/>
              </a:ext>
            </a:extLst>
          </p:cNvPr>
          <p:cNvSpPr txBox="1"/>
          <p:nvPr/>
        </p:nvSpPr>
        <p:spPr>
          <a:xfrm>
            <a:off x="5772095" y="3557983"/>
            <a:ext cx="1139825" cy="498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CAPOSALDO SCHARNHOST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B292D9A-E276-A9B7-CC43-29DAF4C2A761}"/>
              </a:ext>
            </a:extLst>
          </p:cNvPr>
          <p:cNvGrpSpPr/>
          <p:nvPr/>
        </p:nvGrpSpPr>
        <p:grpSpPr>
          <a:xfrm>
            <a:off x="666189" y="186867"/>
            <a:ext cx="6191811" cy="9394031"/>
            <a:chOff x="666189" y="186867"/>
            <a:chExt cx="6191811" cy="9394031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96D29BD-9A15-9E55-67F0-85BC4D6DD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903" y="457200"/>
              <a:ext cx="146785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it-IT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9149247-4854-EB4A-5349-B4B6FA57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57200"/>
              <a:ext cx="14678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ROGER BEACH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EBF9C9A-FABF-3018-668E-9336B6D8B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1025" y="186867"/>
              <a:ext cx="2466975" cy="2057400"/>
            </a:xfrm>
            <a:prstGeom prst="rect">
              <a:avLst/>
            </a:prstGeom>
          </p:spPr>
        </p:pic>
        <p:sp>
          <p:nvSpPr>
            <p:cNvPr id="9" name="Casella di testo 42">
              <a:extLst>
                <a:ext uri="{FF2B5EF4-FFF2-40B4-BE49-F238E27FC236}">
                  <a16:creationId xmlns:a16="http://schemas.microsoft.com/office/drawing/2014/main" id="{25585595-6D85-8878-56CB-264D016C5405}"/>
                </a:ext>
              </a:extLst>
            </p:cNvPr>
            <p:cNvSpPr txBox="1"/>
            <p:nvPr/>
          </p:nvSpPr>
          <p:spPr>
            <a:xfrm>
              <a:off x="5236866" y="1987165"/>
              <a:ext cx="1300413" cy="2487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TUSCIANO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 di testo 42">
              <a:extLst>
                <a:ext uri="{FF2B5EF4-FFF2-40B4-BE49-F238E27FC236}">
                  <a16:creationId xmlns:a16="http://schemas.microsoft.com/office/drawing/2014/main" id="{A9C2DE72-DBD5-0046-846C-7AF729FF83A7}"/>
                </a:ext>
              </a:extLst>
            </p:cNvPr>
            <p:cNvSpPr txBox="1"/>
            <p:nvPr/>
          </p:nvSpPr>
          <p:spPr>
            <a:xfrm>
              <a:off x="4995813" y="3003122"/>
              <a:ext cx="260985" cy="2481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ROGER  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AMBER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ccia curva 17">
              <a:extLst>
                <a:ext uri="{FF2B5EF4-FFF2-40B4-BE49-F238E27FC236}">
                  <a16:creationId xmlns:a16="http://schemas.microsoft.com/office/drawing/2014/main" id="{9BC383B7-2444-A3DF-916C-395748021A6E}"/>
                </a:ext>
              </a:extLst>
            </p:cNvPr>
            <p:cNvSpPr/>
            <p:nvPr/>
          </p:nvSpPr>
          <p:spPr>
            <a:xfrm rot="5400000" flipH="1">
              <a:off x="4765694" y="5611796"/>
              <a:ext cx="2859506" cy="370840"/>
            </a:xfrm>
            <a:prstGeom prst="bentArrow">
              <a:avLst>
                <a:gd name="adj1" fmla="val 25864"/>
                <a:gd name="adj2" fmla="val 37502"/>
                <a:gd name="adj3" fmla="val 43385"/>
                <a:gd name="adj4" fmla="val 371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9" name="Casella di testo 42">
              <a:extLst>
                <a:ext uri="{FF2B5EF4-FFF2-40B4-BE49-F238E27FC236}">
                  <a16:creationId xmlns:a16="http://schemas.microsoft.com/office/drawing/2014/main" id="{E8C166BB-A27C-E6F0-AC14-109BD2D385FC}"/>
                </a:ext>
              </a:extLst>
            </p:cNvPr>
            <p:cNvSpPr txBox="1"/>
            <p:nvPr/>
          </p:nvSpPr>
          <p:spPr>
            <a:xfrm>
              <a:off x="5061020" y="6902878"/>
              <a:ext cx="273050" cy="2286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ROGER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GREEN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ccia a destra 19">
              <a:extLst>
                <a:ext uri="{FF2B5EF4-FFF2-40B4-BE49-F238E27FC236}">
                  <a16:creationId xmlns:a16="http://schemas.microsoft.com/office/drawing/2014/main" id="{2F3158D7-6D76-47E4-DBFA-51967DCB6A2A}"/>
                </a:ext>
              </a:extLst>
            </p:cNvPr>
            <p:cNvSpPr/>
            <p:nvPr/>
          </p:nvSpPr>
          <p:spPr>
            <a:xfrm>
              <a:off x="666189" y="8176081"/>
              <a:ext cx="1988337" cy="1143207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7° OXFORDSHIRE AND BUCKINGHAMSHIRE LIGHT INFANTRY</a:t>
              </a:r>
              <a:endParaRPr lang="it-IT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ccia a destra 20">
              <a:extLst>
                <a:ext uri="{FF2B5EF4-FFF2-40B4-BE49-F238E27FC236}">
                  <a16:creationId xmlns:a16="http://schemas.microsoft.com/office/drawing/2014/main" id="{C6CF6C83-9103-C598-4C9E-D2040866A24E}"/>
                </a:ext>
              </a:extLst>
            </p:cNvPr>
            <p:cNvSpPr/>
            <p:nvPr/>
          </p:nvSpPr>
          <p:spPr>
            <a:xfrm>
              <a:off x="3305248" y="6537873"/>
              <a:ext cx="1375553" cy="784074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8° ROYAL FUSILIERS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BCF32875-BDAF-AB9E-DA69-F17571436341}"/>
                </a:ext>
              </a:extLst>
            </p:cNvPr>
            <p:cNvSpPr/>
            <p:nvPr/>
          </p:nvSpPr>
          <p:spPr>
            <a:xfrm>
              <a:off x="3038414" y="8369969"/>
              <a:ext cx="1446328" cy="784074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9° ROYAL FUSILIERS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14B3D4C-7134-8401-754F-94F7F3C1A20D}"/>
                </a:ext>
              </a:extLst>
            </p:cNvPr>
            <p:cNvSpPr txBox="1"/>
            <p:nvPr/>
          </p:nvSpPr>
          <p:spPr>
            <a:xfrm>
              <a:off x="2899609" y="9319288"/>
              <a:ext cx="144632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6 (09/09/43)</a:t>
              </a:r>
              <a:endParaRPr lang="it-IT" sz="1100" dirty="0"/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C7B7BF4-A851-C46B-430C-8D1C1ED5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0237" y="2513066"/>
              <a:ext cx="490148" cy="456204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ED40348-7135-FE1F-A5E2-BB6E8AA8F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447" y="2969270"/>
              <a:ext cx="490148" cy="462479"/>
            </a:xfrm>
            <a:prstGeom prst="rect">
              <a:avLst/>
            </a:prstGeom>
          </p:spPr>
        </p:pic>
        <p:pic>
          <p:nvPicPr>
            <p:cNvPr id="7" name="Immagine 6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B6FC0C44-D53A-DD84-1BC1-145DF0CD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085" y="5840539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138A4284-E851-0252-D255-FE4D87B7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14" y="7600749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magine 1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DE8D11D5-0201-720D-3F6A-CB85F097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531" y="7674903"/>
              <a:ext cx="366939" cy="741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449641C5-DE8F-25E1-C365-A66C525CD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31" y="1608353"/>
            <a:ext cx="2073194" cy="114747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2C99994-8D34-DAA7-B592-1363AD91F8B8}"/>
              </a:ext>
            </a:extLst>
          </p:cNvPr>
          <p:cNvSpPr txBox="1"/>
          <p:nvPr/>
        </p:nvSpPr>
        <p:spPr>
          <a:xfrm>
            <a:off x="908385" y="2864622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6F5F160-A0AE-5BEA-09AA-DDBCF4B0F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80" y="5708675"/>
            <a:ext cx="2073194" cy="114747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659E0D-55B5-7CB1-7AD5-A9F882F3A72A}"/>
              </a:ext>
            </a:extLst>
          </p:cNvPr>
          <p:cNvSpPr txBox="1"/>
          <p:nvPr/>
        </p:nvSpPr>
        <p:spPr>
          <a:xfrm>
            <a:off x="1102968" y="6901897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248028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51083B16-E2AD-5DBE-B392-F9A4836ACC07}"/>
              </a:ext>
            </a:extLst>
          </p:cNvPr>
          <p:cNvGrpSpPr/>
          <p:nvPr/>
        </p:nvGrpSpPr>
        <p:grpSpPr>
          <a:xfrm>
            <a:off x="522797" y="84321"/>
            <a:ext cx="6335203" cy="9488985"/>
            <a:chOff x="522797" y="84321"/>
            <a:chExt cx="6335203" cy="9488985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B2D9614-8A26-585F-A8D0-0D25B30AAF3B}"/>
                </a:ext>
              </a:extLst>
            </p:cNvPr>
            <p:cNvSpPr txBox="1"/>
            <p:nvPr/>
          </p:nvSpPr>
          <p:spPr>
            <a:xfrm>
              <a:off x="522797" y="472122"/>
              <a:ext cx="2633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CAPOSALDO LILIENTHAL  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B97CFF4-D3E2-3CA8-F62D-E831BA7DBB84}"/>
                </a:ext>
              </a:extLst>
            </p:cNvPr>
            <p:cNvSpPr txBox="1"/>
            <p:nvPr/>
          </p:nvSpPr>
          <p:spPr>
            <a:xfrm>
              <a:off x="2332734" y="9311696"/>
              <a:ext cx="16256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7 (09/09/43)</a:t>
              </a:r>
              <a:endParaRPr lang="it-IT" sz="11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80C1A8BA-1CDC-1C67-CDBB-AE371B5B51F7}"/>
                    </a:ext>
                  </a:extLst>
                </p14:cNvPr>
                <p14:cNvContentPartPr/>
                <p14:nvPr/>
              </p14:nvContentPartPr>
              <p14:xfrm>
                <a:off x="3190900" y="84321"/>
                <a:ext cx="3667100" cy="7916068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80C1A8BA-1CDC-1C67-CDBB-AE371B5B51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6580" y="80001"/>
                  <a:ext cx="3675739" cy="7924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90E5C98F-B94E-214A-A5A6-3C8440DA11B0}"/>
                    </a:ext>
                  </a:extLst>
                </p14:cNvPr>
                <p14:cNvContentPartPr/>
                <p14:nvPr/>
              </p14:nvContentPartPr>
              <p14:xfrm>
                <a:off x="3271930" y="8385198"/>
                <a:ext cx="3586069" cy="682625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90E5C98F-B94E-214A-A5A6-3C8440DA11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67609" y="8380875"/>
                  <a:ext cx="3594712" cy="69127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Casella di testo 42">
              <a:extLst>
                <a:ext uri="{FF2B5EF4-FFF2-40B4-BE49-F238E27FC236}">
                  <a16:creationId xmlns:a16="http://schemas.microsoft.com/office/drawing/2014/main" id="{086FF633-8CA8-5C57-9822-920288F6B54B}"/>
                </a:ext>
              </a:extLst>
            </p:cNvPr>
            <p:cNvSpPr txBox="1"/>
            <p:nvPr/>
          </p:nvSpPr>
          <p:spPr>
            <a:xfrm>
              <a:off x="4836417" y="8025208"/>
              <a:ext cx="1092200" cy="3562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FIUME ASA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F0F517D-CC20-F36E-7031-C18D4A381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787" y="622930"/>
              <a:ext cx="490148" cy="456204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9A923BB-968F-A6F4-2C44-51D4F865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1317" y="2338560"/>
              <a:ext cx="490148" cy="45620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C5E8C5B-910B-A13A-038A-03BAB903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2223" y="4303587"/>
              <a:ext cx="490148" cy="45620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247ED09-B4E5-EE2E-396D-6A2110B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8233" y="6479432"/>
              <a:ext cx="490148" cy="456204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BCCFD48-9601-4925-170B-23A3E1C1B7C3}"/>
                </a:ext>
              </a:extLst>
            </p:cNvPr>
            <p:cNvSpPr txBox="1"/>
            <p:nvPr/>
          </p:nvSpPr>
          <p:spPr>
            <a:xfrm>
              <a:off x="4708400" y="1309113"/>
              <a:ext cx="1082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CAPOSALDO</a:t>
              </a:r>
            </a:p>
            <a:p>
              <a:r>
                <a:rPr lang="it-IT" sz="1100" b="1" dirty="0"/>
                <a:t> LILIENTHAL</a:t>
              </a:r>
            </a:p>
          </p:txBody>
        </p:sp>
        <p:sp>
          <p:nvSpPr>
            <p:cNvPr id="15" name="Casella di testo 42">
              <a:extLst>
                <a:ext uri="{FF2B5EF4-FFF2-40B4-BE49-F238E27FC236}">
                  <a16:creationId xmlns:a16="http://schemas.microsoft.com/office/drawing/2014/main" id="{F49F7FE5-F6CC-3BAA-5088-2AE5A93A7525}"/>
                </a:ext>
              </a:extLst>
            </p:cNvPr>
            <p:cNvSpPr txBox="1"/>
            <p:nvPr/>
          </p:nvSpPr>
          <p:spPr>
            <a:xfrm>
              <a:off x="3593236" y="3062797"/>
              <a:ext cx="260985" cy="2481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UNCLE 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GREEN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asella di testo 42">
              <a:extLst>
                <a:ext uri="{FF2B5EF4-FFF2-40B4-BE49-F238E27FC236}">
                  <a16:creationId xmlns:a16="http://schemas.microsoft.com/office/drawing/2014/main" id="{DC0B0AF8-C860-6331-C85E-5DE9628D116E}"/>
                </a:ext>
              </a:extLst>
            </p:cNvPr>
            <p:cNvSpPr txBox="1"/>
            <p:nvPr/>
          </p:nvSpPr>
          <p:spPr>
            <a:xfrm>
              <a:off x="1168666" y="2402782"/>
              <a:ext cx="1222911" cy="56915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2° HAMPSHIRE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asella di testo 42">
              <a:extLst>
                <a:ext uri="{FF2B5EF4-FFF2-40B4-BE49-F238E27FC236}">
                  <a16:creationId xmlns:a16="http://schemas.microsoft.com/office/drawing/2014/main" id="{CD3B5200-6258-7828-44E5-60395F0CE22F}"/>
                </a:ext>
              </a:extLst>
            </p:cNvPr>
            <p:cNvSpPr txBox="1"/>
            <p:nvPr/>
          </p:nvSpPr>
          <p:spPr>
            <a:xfrm>
              <a:off x="1109822" y="5387936"/>
              <a:ext cx="1222911" cy="56915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 HAMPSHIRE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REGIMENT</a:t>
              </a:r>
              <a:endPara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F30A975E-8E22-A444-F865-1DE64278B57C}"/>
                </a:ext>
              </a:extLst>
            </p:cNvPr>
            <p:cNvSpPr/>
            <p:nvPr/>
          </p:nvSpPr>
          <p:spPr>
            <a:xfrm>
              <a:off x="2697478" y="2556557"/>
              <a:ext cx="1399033" cy="26161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ccia a destra 22">
              <a:extLst>
                <a:ext uri="{FF2B5EF4-FFF2-40B4-BE49-F238E27FC236}">
                  <a16:creationId xmlns:a16="http://schemas.microsoft.com/office/drawing/2014/main" id="{D3A548A8-821B-6040-6020-F69809F8FB5F}"/>
                </a:ext>
              </a:extLst>
            </p:cNvPr>
            <p:cNvSpPr/>
            <p:nvPr/>
          </p:nvSpPr>
          <p:spPr>
            <a:xfrm>
              <a:off x="2697477" y="5672516"/>
              <a:ext cx="1399033" cy="26161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asella di testo 42">
              <a:extLst>
                <a:ext uri="{FF2B5EF4-FFF2-40B4-BE49-F238E27FC236}">
                  <a16:creationId xmlns:a16="http://schemas.microsoft.com/office/drawing/2014/main" id="{7316A038-2188-E4BF-1229-021D8D9571B4}"/>
                </a:ext>
              </a:extLst>
            </p:cNvPr>
            <p:cNvSpPr txBox="1"/>
            <p:nvPr/>
          </p:nvSpPr>
          <p:spPr>
            <a:xfrm>
              <a:off x="5597615" y="8689217"/>
              <a:ext cx="1209512" cy="8193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2° HAMPSHIRE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sella di testo 42">
              <a:extLst>
                <a:ext uri="{FF2B5EF4-FFF2-40B4-BE49-F238E27FC236}">
                  <a16:creationId xmlns:a16="http://schemas.microsoft.com/office/drawing/2014/main" id="{69D48E0C-3AF5-0DD3-F8EA-5D6AC36D7610}"/>
                </a:ext>
              </a:extLst>
            </p:cNvPr>
            <p:cNvSpPr txBox="1"/>
            <p:nvPr/>
          </p:nvSpPr>
          <p:spPr>
            <a:xfrm>
              <a:off x="3854221" y="8689217"/>
              <a:ext cx="1405261" cy="8193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2/5° QUEEN’S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REGIMENT</a:t>
              </a:r>
            </a:p>
          </p:txBody>
        </p:sp>
        <p:sp>
          <p:nvSpPr>
            <p:cNvPr id="27" name="Freccia a destra 26">
              <a:extLst>
                <a:ext uri="{FF2B5EF4-FFF2-40B4-BE49-F238E27FC236}">
                  <a16:creationId xmlns:a16="http://schemas.microsoft.com/office/drawing/2014/main" id="{E3F9EAB3-8409-4B0E-0271-35617B030474}"/>
                </a:ext>
              </a:extLst>
            </p:cNvPr>
            <p:cNvSpPr/>
            <p:nvPr/>
          </p:nvSpPr>
          <p:spPr>
            <a:xfrm rot="16200000">
              <a:off x="4004289" y="7869896"/>
              <a:ext cx="1294604" cy="260986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ccia curva 29">
              <a:extLst>
                <a:ext uri="{FF2B5EF4-FFF2-40B4-BE49-F238E27FC236}">
                  <a16:creationId xmlns:a16="http://schemas.microsoft.com/office/drawing/2014/main" id="{BA2F3336-ABCB-F0CB-D2C2-2B0BEEEE915E}"/>
                </a:ext>
              </a:extLst>
            </p:cNvPr>
            <p:cNvSpPr/>
            <p:nvPr/>
          </p:nvSpPr>
          <p:spPr>
            <a:xfrm flipH="1">
              <a:off x="6052120" y="3574631"/>
              <a:ext cx="540371" cy="5079185"/>
            </a:xfrm>
            <a:prstGeom prst="bentArrow">
              <a:avLst>
                <a:gd name="adj1" fmla="val 25735"/>
                <a:gd name="adj2" fmla="val 43022"/>
                <a:gd name="adj3" fmla="val 43385"/>
                <a:gd name="adj4" fmla="val 2541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pic>
          <p:nvPicPr>
            <p:cNvPr id="31" name="Immagine 3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F41CD994-B2FF-E81F-C717-B4061450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277" y="1632812"/>
              <a:ext cx="281484" cy="56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390DA759-6CFD-ACC7-9A6F-0BD058A42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6556" y="1260356"/>
              <a:ext cx="296143" cy="596673"/>
            </a:xfrm>
            <a:prstGeom prst="rect">
              <a:avLst/>
            </a:prstGeom>
          </p:spPr>
        </p:pic>
        <p:pic>
          <p:nvPicPr>
            <p:cNvPr id="2" name="Immagine 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C4FFB535-ECFD-FB64-E1A9-3F7F28E94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379" y="4759791"/>
              <a:ext cx="281484" cy="56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magine 2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8886A4A7-0628-B3A1-BCD8-619A5DE3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706" y="8081316"/>
              <a:ext cx="281484" cy="56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36136B89-E1AE-2545-24D8-61FF85B2B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956" y="8049255"/>
              <a:ext cx="281484" cy="56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DC15CC6-D56B-6F53-78C9-0088BF54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3989" y="6254544"/>
              <a:ext cx="276922" cy="620911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4DE4DA1-6432-DE36-99B5-D851F3FFA783}"/>
                </a:ext>
              </a:extLst>
            </p:cNvPr>
            <p:cNvSpPr txBox="1"/>
            <p:nvPr/>
          </p:nvSpPr>
          <p:spPr>
            <a:xfrm>
              <a:off x="4878015" y="5446952"/>
              <a:ext cx="1082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/>
                <a:t>CAPOSALDO</a:t>
              </a:r>
            </a:p>
            <a:p>
              <a:r>
                <a:rPr lang="it-IT" sz="1100" b="1" dirty="0"/>
                <a:t> LILIENTHAL</a:t>
              </a:r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907E2A9A-D653-8566-824C-5382975C3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832" y="6558743"/>
            <a:ext cx="2073194" cy="114747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3CA5DC5-BD06-F64D-DC7B-9822485D8171}"/>
              </a:ext>
            </a:extLst>
          </p:cNvPr>
          <p:cNvSpPr txBox="1"/>
          <p:nvPr/>
        </p:nvSpPr>
        <p:spPr>
          <a:xfrm>
            <a:off x="938120" y="7751965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8F3DBFD7-77E7-17C3-397D-8F47145086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797" y="3370587"/>
            <a:ext cx="2073194" cy="114747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49BC12-7017-E54B-B606-98411839FE66}"/>
              </a:ext>
            </a:extLst>
          </p:cNvPr>
          <p:cNvSpPr txBox="1"/>
          <p:nvPr/>
        </p:nvSpPr>
        <p:spPr>
          <a:xfrm>
            <a:off x="993085" y="4563809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181921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75C7C273-0D19-4D00-E3C1-5A5900EEA522}"/>
              </a:ext>
            </a:extLst>
          </p:cNvPr>
          <p:cNvGrpSpPr/>
          <p:nvPr/>
        </p:nvGrpSpPr>
        <p:grpSpPr>
          <a:xfrm>
            <a:off x="743371" y="296665"/>
            <a:ext cx="5645663" cy="9231202"/>
            <a:chOff x="743371" y="296665"/>
            <a:chExt cx="5645663" cy="923120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E898A0D-BB33-B5D4-6E29-7E5F33232F3D}"/>
                </a:ext>
              </a:extLst>
            </p:cNvPr>
            <p:cNvSpPr txBox="1"/>
            <p:nvPr/>
          </p:nvSpPr>
          <p:spPr>
            <a:xfrm>
              <a:off x="848279" y="296665"/>
              <a:ext cx="20874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HAMPSHIRE LANE</a:t>
              </a:r>
              <a:endParaRPr lang="it-IT" dirty="0"/>
            </a:p>
          </p:txBody>
        </p:sp>
        <p:sp>
          <p:nvSpPr>
            <p:cNvPr id="6" name="Freccia a destra 5">
              <a:extLst>
                <a:ext uri="{FF2B5EF4-FFF2-40B4-BE49-F238E27FC236}">
                  <a16:creationId xmlns:a16="http://schemas.microsoft.com/office/drawing/2014/main" id="{6FDBD91E-ADCC-AFB5-F9BB-EE17A5B74B78}"/>
                </a:ext>
              </a:extLst>
            </p:cNvPr>
            <p:cNvSpPr/>
            <p:nvPr/>
          </p:nvSpPr>
          <p:spPr>
            <a:xfrm rot="5400000">
              <a:off x="1669917" y="5441919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35CA4651-083B-0E7A-4353-7E6EE1B0996A}"/>
                </a:ext>
              </a:extLst>
            </p:cNvPr>
            <p:cNvSpPr/>
            <p:nvPr/>
          </p:nvSpPr>
          <p:spPr>
            <a:xfrm rot="5400000">
              <a:off x="3110501" y="4034319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F2DD5B92-0857-1BA7-7658-2D920DC09214}"/>
                </a:ext>
              </a:extLst>
            </p:cNvPr>
            <p:cNvSpPr/>
            <p:nvPr/>
          </p:nvSpPr>
          <p:spPr>
            <a:xfrm rot="5400000">
              <a:off x="4901980" y="5441920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bo 8">
              <a:extLst>
                <a:ext uri="{FF2B5EF4-FFF2-40B4-BE49-F238E27FC236}">
                  <a16:creationId xmlns:a16="http://schemas.microsoft.com/office/drawing/2014/main" id="{E5CDBCF5-6965-4D0B-F7C8-460544238120}"/>
                </a:ext>
              </a:extLst>
            </p:cNvPr>
            <p:cNvSpPr/>
            <p:nvPr/>
          </p:nvSpPr>
          <p:spPr>
            <a:xfrm>
              <a:off x="2613260" y="3627922"/>
              <a:ext cx="259716" cy="4626610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0" name="Cubo 9">
              <a:extLst>
                <a:ext uri="{FF2B5EF4-FFF2-40B4-BE49-F238E27FC236}">
                  <a16:creationId xmlns:a16="http://schemas.microsoft.com/office/drawing/2014/main" id="{8BE431A3-ED0F-1A76-263C-0545555B0FF6}"/>
                </a:ext>
              </a:extLst>
            </p:cNvPr>
            <p:cNvSpPr/>
            <p:nvPr/>
          </p:nvSpPr>
          <p:spPr>
            <a:xfrm>
              <a:off x="4025044" y="3506946"/>
              <a:ext cx="259716" cy="4626610"/>
            </a:xfrm>
            <a:prstGeom prst="cube">
              <a:avLst>
                <a:gd name="adj" fmla="val 4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1" name="Casella di testo 42">
              <a:extLst>
                <a:ext uri="{FF2B5EF4-FFF2-40B4-BE49-F238E27FC236}">
                  <a16:creationId xmlns:a16="http://schemas.microsoft.com/office/drawing/2014/main" id="{89118360-4495-DF77-92A9-831E4A2ED683}"/>
                </a:ext>
              </a:extLst>
            </p:cNvPr>
            <p:cNvSpPr txBox="1"/>
            <p:nvPr/>
          </p:nvSpPr>
          <p:spPr>
            <a:xfrm>
              <a:off x="2482849" y="8412865"/>
              <a:ext cx="2152015" cy="347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 HAMPSHIRE 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3060037-E952-5169-09B8-83AFB234D4BE}"/>
                </a:ext>
              </a:extLst>
            </p:cNvPr>
            <p:cNvSpPr txBox="1"/>
            <p:nvPr/>
          </p:nvSpPr>
          <p:spPr>
            <a:xfrm>
              <a:off x="3002833" y="9266257"/>
              <a:ext cx="140011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 </a:t>
              </a: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(09/09/43)</a:t>
              </a:r>
              <a:endParaRPr lang="it-IT" sz="1100" dirty="0"/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1E5303FA-7D48-BED3-8C11-073D6D8E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0945">
              <a:off x="5865139" y="2404069"/>
              <a:ext cx="504494" cy="895070"/>
            </a:xfrm>
            <a:prstGeom prst="rect">
              <a:avLst/>
            </a:prstGeom>
          </p:spPr>
        </p:pic>
        <p:sp>
          <p:nvSpPr>
            <p:cNvPr id="2" name="Casella di testo 42">
              <a:extLst>
                <a:ext uri="{FF2B5EF4-FFF2-40B4-BE49-F238E27FC236}">
                  <a16:creationId xmlns:a16="http://schemas.microsoft.com/office/drawing/2014/main" id="{DCC033C1-49A2-42F6-7748-241AE4821252}"/>
                </a:ext>
              </a:extLst>
            </p:cNvPr>
            <p:cNvSpPr txBox="1"/>
            <p:nvPr/>
          </p:nvSpPr>
          <p:spPr>
            <a:xfrm>
              <a:off x="2380050" y="988640"/>
              <a:ext cx="2579370" cy="3956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2/64° PANZERGRENADIER-REGIMENT</a:t>
              </a:r>
              <a:endParaRPr lang="it-I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asella di testo 42">
              <a:extLst>
                <a:ext uri="{FF2B5EF4-FFF2-40B4-BE49-F238E27FC236}">
                  <a16:creationId xmlns:a16="http://schemas.microsoft.com/office/drawing/2014/main" id="{282E2753-6188-8374-76F7-472FFA5CF577}"/>
                </a:ext>
              </a:extLst>
            </p:cNvPr>
            <p:cNvSpPr txBox="1"/>
            <p:nvPr/>
          </p:nvSpPr>
          <p:spPr>
            <a:xfrm>
              <a:off x="2380050" y="1542578"/>
              <a:ext cx="2579370" cy="24743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2/2° PANZER-REGIMENT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0F5AA6A-8F22-52F0-446F-981CBBE06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51457">
              <a:off x="743371" y="2040574"/>
              <a:ext cx="524157" cy="92995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CA0432F6-0DDC-E794-9DD6-2355E572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61218">
              <a:off x="1349326" y="2871494"/>
              <a:ext cx="504494" cy="895070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EC78E10-7FB7-62FD-7CE1-07870818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7272">
              <a:off x="5283797" y="2671583"/>
              <a:ext cx="504494" cy="89507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61D1C82-A8A2-BD4B-1764-D8CE9DB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111361" y="2383266"/>
              <a:ext cx="611145" cy="122229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0727B8F-C152-60AA-3082-2C3B7D54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755038" y="3667804"/>
              <a:ext cx="611145" cy="1222290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A66F895-699B-C376-873D-B00CC153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962167" y="3938335"/>
              <a:ext cx="611145" cy="1222290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8AADBBA-4D47-4DC3-9E31-980FB058C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8313" y="7209760"/>
              <a:ext cx="310815" cy="625947"/>
            </a:xfrm>
            <a:prstGeom prst="rect">
              <a:avLst/>
            </a:prstGeom>
          </p:spPr>
        </p:pic>
        <p:pic>
          <p:nvPicPr>
            <p:cNvPr id="24" name="Immagine 23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A1385954-F597-4109-28DD-F451BD45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870" y="6389693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magine 25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6CD60170-A61B-00E8-CB98-1B25E554F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253" y="7261624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magine 26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E18A2936-1C97-B350-328B-BFAD02ED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46" y="6615281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magine 29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8A7DBE65-0254-75CF-E5B4-2CC3A71B7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16" y="7209760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magine 3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1B27CD86-5A0D-B076-EEF2-247BEF94F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161" y="7242081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magine 31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6386848F-DD10-BD25-F30C-C073886E4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534" y="6972041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magine 32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DBC0B474-94DC-51B4-C88F-9923F67EC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516" y="6909346"/>
              <a:ext cx="293088" cy="592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Freccia a destra 33">
              <a:extLst>
                <a:ext uri="{FF2B5EF4-FFF2-40B4-BE49-F238E27FC236}">
                  <a16:creationId xmlns:a16="http://schemas.microsoft.com/office/drawing/2014/main" id="{C0A103C9-C1B9-A05C-0523-313243F829DA}"/>
                </a:ext>
              </a:extLst>
            </p:cNvPr>
            <p:cNvSpPr/>
            <p:nvPr/>
          </p:nvSpPr>
          <p:spPr>
            <a:xfrm rot="16200000">
              <a:off x="3106186" y="5774956"/>
              <a:ext cx="731520" cy="259715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C232CBB-B099-FDA0-C7A1-0AA80F05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5947" y="1600830"/>
              <a:ext cx="293087" cy="657157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C1CF5F7-9050-0474-9700-6DEEFDCA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6124" y="1857019"/>
              <a:ext cx="326162" cy="657157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65FFF39-592E-0843-E8C6-C28E3806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5435" y="2176973"/>
              <a:ext cx="326162" cy="657157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118048BE-DC1D-49E1-7148-02062FED8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5731" y="1365507"/>
              <a:ext cx="326162" cy="657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7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C3C963EA-73A5-6C8C-9DBB-38974E6E1982}"/>
              </a:ext>
            </a:extLst>
          </p:cNvPr>
          <p:cNvGrpSpPr/>
          <p:nvPr/>
        </p:nvGrpSpPr>
        <p:grpSpPr>
          <a:xfrm>
            <a:off x="329726" y="342576"/>
            <a:ext cx="6489808" cy="9387569"/>
            <a:chOff x="329726" y="342576"/>
            <a:chExt cx="6489808" cy="9387569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821B85A-3117-60E9-3B93-F3F5DAF5E93B}"/>
                </a:ext>
              </a:extLst>
            </p:cNvPr>
            <p:cNvSpPr txBox="1"/>
            <p:nvPr/>
          </p:nvSpPr>
          <p:spPr>
            <a:xfrm>
              <a:off x="704088" y="342576"/>
              <a:ext cx="3432048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3060065" algn="ctr"/>
                </a:tabLst>
              </a:pPr>
              <a:r>
                <a:rPr lang="it-I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MONTECORVINO AIRFIELD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sella di testo 42">
              <a:extLst>
                <a:ext uri="{FF2B5EF4-FFF2-40B4-BE49-F238E27FC236}">
                  <a16:creationId xmlns:a16="http://schemas.microsoft.com/office/drawing/2014/main" id="{B39D734C-6FDA-6FD7-F6F2-85EE6C6B02CC}"/>
                </a:ext>
              </a:extLst>
            </p:cNvPr>
            <p:cNvSpPr txBox="1"/>
            <p:nvPr/>
          </p:nvSpPr>
          <p:spPr>
            <a:xfrm>
              <a:off x="704088" y="2047864"/>
              <a:ext cx="1050925" cy="4933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2/6° QUEEN’S 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sella di testo 42">
              <a:extLst>
                <a:ext uri="{FF2B5EF4-FFF2-40B4-BE49-F238E27FC236}">
                  <a16:creationId xmlns:a16="http://schemas.microsoft.com/office/drawing/2014/main" id="{1A0B2279-6C71-109F-270E-78F436763223}"/>
                </a:ext>
              </a:extLst>
            </p:cNvPr>
            <p:cNvSpPr txBox="1"/>
            <p:nvPr/>
          </p:nvSpPr>
          <p:spPr>
            <a:xfrm>
              <a:off x="704088" y="3817732"/>
              <a:ext cx="1050925" cy="4933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142° FIELD REGIMENT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asella di testo 42">
              <a:extLst>
                <a:ext uri="{FF2B5EF4-FFF2-40B4-BE49-F238E27FC236}">
                  <a16:creationId xmlns:a16="http://schemas.microsoft.com/office/drawing/2014/main" id="{4D03D620-2A64-4660-C3ED-FEFFC1AC5B62}"/>
                </a:ext>
              </a:extLst>
            </p:cNvPr>
            <p:cNvSpPr txBox="1"/>
            <p:nvPr/>
          </p:nvSpPr>
          <p:spPr>
            <a:xfrm>
              <a:off x="557482" y="6200625"/>
              <a:ext cx="1331530" cy="73052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ROYAL SCOTS GREYS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SQUADRON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BE699C2E-FF51-86C6-1D3C-77527876772D}"/>
                </a:ext>
              </a:extLst>
            </p:cNvPr>
            <p:cNvSpPr/>
            <p:nvPr/>
          </p:nvSpPr>
          <p:spPr>
            <a:xfrm>
              <a:off x="2109597" y="3904409"/>
              <a:ext cx="754380" cy="32004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7C6D136-A9E2-82D7-BB4F-2E950AD4FC3C}"/>
                </a:ext>
              </a:extLst>
            </p:cNvPr>
            <p:cNvCxnSpPr>
              <a:cxnSpLocks/>
            </p:cNvCxnSpPr>
            <p:nvPr/>
          </p:nvCxnSpPr>
          <p:spPr>
            <a:xfrm>
              <a:off x="4886520" y="696120"/>
              <a:ext cx="0" cy="8401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9BA1E106-7613-3141-F9F5-21E3A8F9340E}"/>
                </a:ext>
              </a:extLst>
            </p:cNvPr>
            <p:cNvCxnSpPr>
              <a:cxnSpLocks/>
            </p:cNvCxnSpPr>
            <p:nvPr/>
          </p:nvCxnSpPr>
          <p:spPr>
            <a:xfrm>
              <a:off x="3536798" y="746339"/>
              <a:ext cx="0" cy="8532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95B7751-1887-2F2B-4C22-018DE3D562FA}"/>
                </a:ext>
              </a:extLst>
            </p:cNvPr>
            <p:cNvSpPr txBox="1"/>
            <p:nvPr/>
          </p:nvSpPr>
          <p:spPr>
            <a:xfrm>
              <a:off x="3186539" y="9468535"/>
              <a:ext cx="15084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MAPPA 9</a:t>
              </a: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(09/09/43)</a:t>
              </a:r>
              <a:endParaRPr lang="it-IT" sz="1100" dirty="0"/>
            </a:p>
          </p:txBody>
        </p:sp>
        <p:sp>
          <p:nvSpPr>
            <p:cNvPr id="2" name="Freccia a destra 1">
              <a:extLst>
                <a:ext uri="{FF2B5EF4-FFF2-40B4-BE49-F238E27FC236}">
                  <a16:creationId xmlns:a16="http://schemas.microsoft.com/office/drawing/2014/main" id="{5413CBBA-E816-DF59-37ED-E16826CBB4FB}"/>
                </a:ext>
              </a:extLst>
            </p:cNvPr>
            <p:cNvSpPr/>
            <p:nvPr/>
          </p:nvSpPr>
          <p:spPr>
            <a:xfrm>
              <a:off x="2109597" y="6201614"/>
              <a:ext cx="754380" cy="320040"/>
            </a:xfrm>
            <a:prstGeom prst="rightArrow">
              <a:avLst>
                <a:gd name="adj1" fmla="val 36230"/>
                <a:gd name="adj2" fmla="val 40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it-IT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B9541C9-821F-0393-A3E8-BA51FF78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650" y="2131421"/>
              <a:ext cx="774259" cy="359695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5755D10-2512-A0F3-15F5-25CC71EF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1691" y="6709173"/>
              <a:ext cx="1587854" cy="99040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2AFB178E-5105-434E-E1E3-CBCC9A67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8865" y="5075265"/>
              <a:ext cx="1575960" cy="96568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C49865F-60C4-1A52-07C8-012E22F3F39F}"/>
                </a:ext>
              </a:extLst>
            </p:cNvPr>
            <p:cNvSpPr txBox="1"/>
            <p:nvPr/>
          </p:nvSpPr>
          <p:spPr>
            <a:xfrm>
              <a:off x="3826095" y="5554495"/>
              <a:ext cx="731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/>
                <a:t>PISTA DI VOLO</a:t>
              </a:r>
            </a:p>
          </p:txBody>
        </p:sp>
        <p:pic>
          <p:nvPicPr>
            <p:cNvPr id="11" name="Immagine 10" descr="Immagine che contiene vestiti, Uniforme militare, mimetizzazione, esercito&#10;&#10;Descrizione generata automaticamente">
              <a:extLst>
                <a:ext uri="{FF2B5EF4-FFF2-40B4-BE49-F238E27FC236}">
                  <a16:creationId xmlns:a16="http://schemas.microsoft.com/office/drawing/2014/main" id="{E422C9DF-4B1E-87C5-237E-8929CB352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6" y="2043548"/>
              <a:ext cx="306989" cy="620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A1E8E4B-44D6-D4B8-5C1B-0D7A5AB6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302" y="6792684"/>
              <a:ext cx="1575960" cy="96568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A87B50C-D127-E1A1-4CF0-197ECBA4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34" y="7699577"/>
              <a:ext cx="1575960" cy="9656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949D17DB-81C4-18F0-9390-55125A72A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1542" y="4413907"/>
              <a:ext cx="1575960" cy="965680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C0FDCB0-B37D-A9F3-7A58-4C7FA630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7958" y="2728554"/>
              <a:ext cx="1375536" cy="888707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1F7AEEEB-8CD9-B6FC-B9B2-1D2D5267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581" y="991194"/>
              <a:ext cx="1375536" cy="888707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64FA5E4-89EC-42A0-154F-D7AB46A3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6688" y="1131735"/>
              <a:ext cx="2542857" cy="140952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2CD240D6-688E-AA1F-9444-A1555A9D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448" y="2901603"/>
              <a:ext cx="2542857" cy="1409524"/>
            </a:xfrm>
            <a:prstGeom prst="rect">
              <a:avLst/>
            </a:prstGeom>
          </p:spPr>
        </p:pic>
        <p:sp>
          <p:nvSpPr>
            <p:cNvPr id="14" name="Casella di testo 42">
              <a:extLst>
                <a:ext uri="{FF2B5EF4-FFF2-40B4-BE49-F238E27FC236}">
                  <a16:creationId xmlns:a16="http://schemas.microsoft.com/office/drawing/2014/main" id="{BD7FC7D1-2999-A022-6A76-2008F0FB405B}"/>
                </a:ext>
              </a:extLst>
            </p:cNvPr>
            <p:cNvSpPr txBox="1"/>
            <p:nvPr/>
          </p:nvSpPr>
          <p:spPr>
            <a:xfrm>
              <a:off x="4971701" y="4378518"/>
              <a:ext cx="1847833" cy="4933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ZG 1 WESPENGESCHWADER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9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1487</TotalTime>
  <Words>897</Words>
  <Application>Microsoft Office PowerPoint</Application>
  <PresentationFormat>A4 (21x29,7 cm)</PresentationFormat>
  <Paragraphs>334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lupo</dc:creator>
  <cp:lastModifiedBy>giovanni lupo</cp:lastModifiedBy>
  <cp:revision>40</cp:revision>
  <cp:lastPrinted>2025-01-23T15:20:04Z</cp:lastPrinted>
  <dcterms:created xsi:type="dcterms:W3CDTF">2024-02-05T18:06:56Z</dcterms:created>
  <dcterms:modified xsi:type="dcterms:W3CDTF">2025-08-26T17:57:44Z</dcterms:modified>
</cp:coreProperties>
</file>